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26"/>
  </p:notesMasterIdLst>
  <p:sldIdLst>
    <p:sldId id="257" r:id="rId5"/>
    <p:sldId id="305" r:id="rId6"/>
    <p:sldId id="320" r:id="rId7"/>
    <p:sldId id="326" r:id="rId8"/>
    <p:sldId id="306" r:id="rId9"/>
    <p:sldId id="316" r:id="rId10"/>
    <p:sldId id="311" r:id="rId11"/>
    <p:sldId id="321" r:id="rId12"/>
    <p:sldId id="328" r:id="rId13"/>
    <p:sldId id="308" r:id="rId14"/>
    <p:sldId id="313" r:id="rId15"/>
    <p:sldId id="319" r:id="rId16"/>
    <p:sldId id="325" r:id="rId17"/>
    <p:sldId id="310" r:id="rId18"/>
    <p:sldId id="312" r:id="rId19"/>
    <p:sldId id="329" r:id="rId20"/>
    <p:sldId id="327" r:id="rId21"/>
    <p:sldId id="324" r:id="rId22"/>
    <p:sldId id="315" r:id="rId23"/>
    <p:sldId id="317" r:id="rId24"/>
    <p:sldId id="32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D38C85-AC10-45D1-81CC-4CC91664D51D}" v="22" dt="2022-02-16T02:58:37.284"/>
    <p1510:client id="{1432B6C8-A493-415E-ACAC-144701427F39}" v="24" dt="2022-02-17T02:23:43.836"/>
    <p1510:client id="{42D6622B-D896-4975-A3B4-2DD828B469CF}" v="617" dt="2022-02-17T01:12:11.720"/>
    <p1510:client id="{4642C9AC-3D7C-4529-8CF0-AB45C5FCEFE7}" v="353" dt="2022-02-16T20:35:24.389"/>
    <p1510:client id="{683B725E-3173-4802-BBD5-7833AF5F1F32}" v="32" vWet="34" dt="2022-02-17T02:15:42.359"/>
    <p1510:client id="{6FD226C9-5E7E-472E-89C2-716EBF91792D}" v="3022" dt="2022-02-17T01:03:45.379"/>
    <p1510:client id="{90830DE4-4949-4F8D-814A-4D0CFD847C8E}" v="1" dt="2022-02-16T16:25:56.088"/>
    <p1510:client id="{A678BB1F-524C-444F-9F36-C671E0EEB371}" v="1053" dt="2022-02-16T20:25:53.788"/>
    <p1510:client id="{B508185B-C654-4EE1-9824-2572B7F57239}" v="2" dt="2022-02-16T19:36:11.751"/>
    <p1510:client id="{DE89C74E-6A85-4E83-AE4A-3A06755D878F}" v="17" dt="2022-02-16T23:29:53.243"/>
    <p1510:client id="{FAC3A242-54C1-E85E-A091-4DF47866FECB}" v="1" dt="2022-02-17T00:33:47.6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mond, Patrick CDT (EDU)" userId="S::patrick.d.raymond@uscga.edu::410f8150-2091-4dfe-a2b6-193c2a838e19" providerId="AD" clId="Web-{B508185B-C654-4EE1-9824-2572B7F57239}"/>
    <pc:docChg chg="modSld">
      <pc:chgData name="Raymond, Patrick CDT (EDU)" userId="S::patrick.d.raymond@uscga.edu::410f8150-2091-4dfe-a2b6-193c2a838e19" providerId="AD" clId="Web-{B508185B-C654-4EE1-9824-2572B7F57239}" dt="2022-02-16T19:36:11.751" v="1" actId="1076"/>
      <pc:docMkLst>
        <pc:docMk/>
      </pc:docMkLst>
      <pc:sldChg chg="modSp">
        <pc:chgData name="Raymond, Patrick CDT (EDU)" userId="S::patrick.d.raymond@uscga.edu::410f8150-2091-4dfe-a2b6-193c2a838e19" providerId="AD" clId="Web-{B508185B-C654-4EE1-9824-2572B7F57239}" dt="2022-02-16T19:36:11.751" v="1" actId="1076"/>
        <pc:sldMkLst>
          <pc:docMk/>
          <pc:sldMk cId="1732823576" sldId="310"/>
        </pc:sldMkLst>
        <pc:picChg chg="mod">
          <ac:chgData name="Raymond, Patrick CDT (EDU)" userId="S::patrick.d.raymond@uscga.edu::410f8150-2091-4dfe-a2b6-193c2a838e19" providerId="AD" clId="Web-{B508185B-C654-4EE1-9824-2572B7F57239}" dt="2022-02-16T19:36:11.751" v="1" actId="1076"/>
          <ac:picMkLst>
            <pc:docMk/>
            <pc:sldMk cId="1732823576" sldId="310"/>
            <ac:picMk id="7" creationId="{53420E91-627D-416F-ABD0-52B91E87399D}"/>
          </ac:picMkLst>
        </pc:picChg>
      </pc:sldChg>
    </pc:docChg>
  </pc:docChgLst>
  <pc:docChgLst>
    <pc:chgData name="Glynn, Connor CDT (EDU)" userId="S::connor.t.glynn@uscga.edu::2758b463-3c6d-4173-a1c1-b6e91c0fcd2c" providerId="AD" clId="Web-{90830DE4-4949-4F8D-814A-4D0CFD847C8E}"/>
    <pc:docChg chg="modSld">
      <pc:chgData name="Glynn, Connor CDT (EDU)" userId="S::connor.t.glynn@uscga.edu::2758b463-3c6d-4173-a1c1-b6e91c0fcd2c" providerId="AD" clId="Web-{90830DE4-4949-4F8D-814A-4D0CFD847C8E}" dt="2022-02-16T16:25:56.088" v="0" actId="1076"/>
      <pc:docMkLst>
        <pc:docMk/>
      </pc:docMkLst>
      <pc:sldChg chg="modSp">
        <pc:chgData name="Glynn, Connor CDT (EDU)" userId="S::connor.t.glynn@uscga.edu::2758b463-3c6d-4173-a1c1-b6e91c0fcd2c" providerId="AD" clId="Web-{90830DE4-4949-4F8D-814A-4D0CFD847C8E}" dt="2022-02-16T16:25:56.088" v="0" actId="1076"/>
        <pc:sldMkLst>
          <pc:docMk/>
          <pc:sldMk cId="4176684309" sldId="327"/>
        </pc:sldMkLst>
        <pc:picChg chg="mod">
          <ac:chgData name="Glynn, Connor CDT (EDU)" userId="S::connor.t.glynn@uscga.edu::2758b463-3c6d-4173-a1c1-b6e91c0fcd2c" providerId="AD" clId="Web-{90830DE4-4949-4F8D-814A-4D0CFD847C8E}" dt="2022-02-16T16:25:56.088" v="0" actId="1076"/>
          <ac:picMkLst>
            <pc:docMk/>
            <pc:sldMk cId="4176684309" sldId="327"/>
            <ac:picMk id="9" creationId="{A90AC66C-EB09-4959-86FA-58B1CFE479B9}"/>
          </ac:picMkLst>
        </pc:picChg>
      </pc:sldChg>
    </pc:docChg>
  </pc:docChgLst>
  <pc:docChgLst>
    <pc:chgData name="Kim, Samuel CDT (EDU)" userId="S::samuel.y.kim@uscga.edu::3092b894-7112-4f45-8f59-f65d2752bbc1" providerId="AD" clId="Web-{801661F8-7126-4A40-A7E8-3336CD5FF303}"/>
    <pc:docChg chg="modSld">
      <pc:chgData name="Kim, Samuel CDT (EDU)" userId="S::samuel.y.kim@uscga.edu::3092b894-7112-4f45-8f59-f65d2752bbc1" providerId="AD" clId="Web-{801661F8-7126-4A40-A7E8-3336CD5FF303}" dt="2022-02-15T03:44:22.848" v="27" actId="20577"/>
      <pc:docMkLst>
        <pc:docMk/>
      </pc:docMkLst>
      <pc:sldChg chg="modSp">
        <pc:chgData name="Kim, Samuel CDT (EDU)" userId="S::samuel.y.kim@uscga.edu::3092b894-7112-4f45-8f59-f65d2752bbc1" providerId="AD" clId="Web-{801661F8-7126-4A40-A7E8-3336CD5FF303}" dt="2022-02-15T03:44:22.848" v="27" actId="20577"/>
        <pc:sldMkLst>
          <pc:docMk/>
          <pc:sldMk cId="3490679567" sldId="317"/>
        </pc:sldMkLst>
        <pc:spChg chg="mod">
          <ac:chgData name="Kim, Samuel CDT (EDU)" userId="S::samuel.y.kim@uscga.edu::3092b894-7112-4f45-8f59-f65d2752bbc1" providerId="AD" clId="Web-{801661F8-7126-4A40-A7E8-3336CD5FF303}" dt="2022-02-15T03:44:22.848" v="27" actId="20577"/>
          <ac:spMkLst>
            <pc:docMk/>
            <pc:sldMk cId="3490679567" sldId="317"/>
            <ac:spMk id="3" creationId="{08541C9F-A69A-4010-8F33-BA2E084C9ADA}"/>
          </ac:spMkLst>
        </pc:spChg>
      </pc:sldChg>
    </pc:docChg>
  </pc:docChgLst>
  <pc:docChgLst>
    <pc:chgData name="Kim, Samuel CDT (EDU)" userId="3092b894-7112-4f45-8f59-f65d2752bbc1" providerId="ADAL" clId="{42D6622B-D896-4975-A3B4-2DD828B469CF}"/>
    <pc:docChg chg="undo custSel addSld delSld modSld sldOrd">
      <pc:chgData name="Kim, Samuel CDT (EDU)" userId="3092b894-7112-4f45-8f59-f65d2752bbc1" providerId="ADAL" clId="{42D6622B-D896-4975-A3B4-2DD828B469CF}" dt="2022-02-17T01:12:11.720" v="809" actId="20577"/>
      <pc:docMkLst>
        <pc:docMk/>
      </pc:docMkLst>
      <pc:sldChg chg="modSp mod">
        <pc:chgData name="Kim, Samuel CDT (EDU)" userId="3092b894-7112-4f45-8f59-f65d2752bbc1" providerId="ADAL" clId="{42D6622B-D896-4975-A3B4-2DD828B469CF}" dt="2022-02-15T05:02:06.376" v="526" actId="20577"/>
        <pc:sldMkLst>
          <pc:docMk/>
          <pc:sldMk cId="1095062318" sldId="257"/>
        </pc:sldMkLst>
        <pc:spChg chg="mod">
          <ac:chgData name="Kim, Samuel CDT (EDU)" userId="3092b894-7112-4f45-8f59-f65d2752bbc1" providerId="ADAL" clId="{42D6622B-D896-4975-A3B4-2DD828B469CF}" dt="2022-02-15T05:02:06.376" v="526" actId="20577"/>
          <ac:spMkLst>
            <pc:docMk/>
            <pc:sldMk cId="1095062318" sldId="257"/>
            <ac:spMk id="3" creationId="{9A477C68-F568-49A0-AD94-3D238F861FA7}"/>
          </ac:spMkLst>
        </pc:spChg>
      </pc:sldChg>
      <pc:sldChg chg="modNotesTx">
        <pc:chgData name="Kim, Samuel CDT (EDU)" userId="3092b894-7112-4f45-8f59-f65d2752bbc1" providerId="ADAL" clId="{42D6622B-D896-4975-A3B4-2DD828B469CF}" dt="2022-02-17T01:08:33.598" v="779" actId="20577"/>
        <pc:sldMkLst>
          <pc:docMk/>
          <pc:sldMk cId="1400462380" sldId="305"/>
        </pc:sldMkLst>
      </pc:sldChg>
      <pc:sldChg chg="modNotesTx">
        <pc:chgData name="Kim, Samuel CDT (EDU)" userId="3092b894-7112-4f45-8f59-f65d2752bbc1" providerId="ADAL" clId="{42D6622B-D896-4975-A3B4-2DD828B469CF}" dt="2022-02-17T01:12:11.720" v="809" actId="20577"/>
        <pc:sldMkLst>
          <pc:docMk/>
          <pc:sldMk cId="3931188604" sldId="306"/>
        </pc:sldMkLst>
      </pc:sldChg>
      <pc:sldChg chg="addSp delSp modSp mod setBg">
        <pc:chgData name="Kim, Samuel CDT (EDU)" userId="3092b894-7112-4f45-8f59-f65d2752bbc1" providerId="ADAL" clId="{42D6622B-D896-4975-A3B4-2DD828B469CF}" dt="2022-02-17T00:41:39.416" v="745" actId="14100"/>
        <pc:sldMkLst>
          <pc:docMk/>
          <pc:sldMk cId="724516148" sldId="308"/>
        </pc:sldMkLst>
        <pc:spChg chg="del mod">
          <ac:chgData name="Kim, Samuel CDT (EDU)" userId="3092b894-7112-4f45-8f59-f65d2752bbc1" providerId="ADAL" clId="{42D6622B-D896-4975-A3B4-2DD828B469CF}" dt="2022-02-16T19:57:02.207" v="538" actId="21"/>
          <ac:spMkLst>
            <pc:docMk/>
            <pc:sldMk cId="724516148" sldId="308"/>
            <ac:spMk id="2" creationId="{69662343-43DB-450A-97BA-2D9FEEF4C057}"/>
          </ac:spMkLst>
        </pc:spChg>
        <pc:spChg chg="del mod">
          <ac:chgData name="Kim, Samuel CDT (EDU)" userId="3092b894-7112-4f45-8f59-f65d2752bbc1" providerId="ADAL" clId="{42D6622B-D896-4975-A3B4-2DD828B469CF}" dt="2022-02-15T03:54:41.913" v="467" actId="931"/>
          <ac:spMkLst>
            <pc:docMk/>
            <pc:sldMk cId="724516148" sldId="308"/>
            <ac:spMk id="3" creationId="{7947BDA0-E290-4773-805C-7680A5DF8F1E}"/>
          </ac:spMkLst>
        </pc:spChg>
        <pc:spChg chg="add del mod">
          <ac:chgData name="Kim, Samuel CDT (EDU)" userId="3092b894-7112-4f45-8f59-f65d2752bbc1" providerId="ADAL" clId="{42D6622B-D896-4975-A3B4-2DD828B469CF}" dt="2022-02-16T19:57:07.361" v="539" actId="478"/>
          <ac:spMkLst>
            <pc:docMk/>
            <pc:sldMk cId="724516148" sldId="308"/>
            <ac:spMk id="4" creationId="{21FE623B-2C94-48A0-94B7-2223132AD062}"/>
          </ac:spMkLst>
        </pc:spChg>
        <pc:spChg chg="add del">
          <ac:chgData name="Kim, Samuel CDT (EDU)" userId="3092b894-7112-4f45-8f59-f65d2752bbc1" providerId="ADAL" clId="{42D6622B-D896-4975-A3B4-2DD828B469CF}" dt="2022-02-16T19:54:31.509" v="529" actId="26606"/>
          <ac:spMkLst>
            <pc:docMk/>
            <pc:sldMk cId="724516148" sldId="308"/>
            <ac:spMk id="7" creationId="{0AB6E427-3F73-4C06-A5D5-AE52C3883B50}"/>
          </ac:spMkLst>
        </pc:spChg>
        <pc:spChg chg="add del">
          <ac:chgData name="Kim, Samuel CDT (EDU)" userId="3092b894-7112-4f45-8f59-f65d2752bbc1" providerId="ADAL" clId="{42D6622B-D896-4975-A3B4-2DD828B469CF}" dt="2022-02-16T19:54:31.509" v="529" actId="26606"/>
          <ac:spMkLst>
            <pc:docMk/>
            <pc:sldMk cId="724516148" sldId="308"/>
            <ac:spMk id="8" creationId="{D8C9BDAA-0390-4B39-9B5C-BC95E5120DA4}"/>
          </ac:spMkLst>
        </pc:spChg>
        <pc:spChg chg="add del">
          <ac:chgData name="Kim, Samuel CDT (EDU)" userId="3092b894-7112-4f45-8f59-f65d2752bbc1" providerId="ADAL" clId="{42D6622B-D896-4975-A3B4-2DD828B469CF}" dt="2022-02-15T03:55:05.503" v="473" actId="26606"/>
          <ac:spMkLst>
            <pc:docMk/>
            <pc:sldMk cId="724516148" sldId="308"/>
            <ac:spMk id="9" creationId="{F079477E-AF4E-4E9F-8E99-2BFAA94700FC}"/>
          </ac:spMkLst>
        </pc:spChg>
        <pc:spChg chg="add del">
          <ac:chgData name="Kim, Samuel CDT (EDU)" userId="3092b894-7112-4f45-8f59-f65d2752bbc1" providerId="ADAL" clId="{42D6622B-D896-4975-A3B4-2DD828B469CF}" dt="2022-02-16T19:54:31.509" v="529" actId="26606"/>
          <ac:spMkLst>
            <pc:docMk/>
            <pc:sldMk cId="724516148" sldId="308"/>
            <ac:spMk id="10" creationId="{FE62DC3F-F5B8-4754-9E0E-9FB114577C3A}"/>
          </ac:spMkLst>
        </pc:spChg>
        <pc:spChg chg="add del">
          <ac:chgData name="Kim, Samuel CDT (EDU)" userId="3092b894-7112-4f45-8f59-f65d2752bbc1" providerId="ADAL" clId="{42D6622B-D896-4975-A3B4-2DD828B469CF}" dt="2022-02-16T19:54:31.509" v="529" actId="26606"/>
          <ac:spMkLst>
            <pc:docMk/>
            <pc:sldMk cId="724516148" sldId="308"/>
            <ac:spMk id="11" creationId="{F9DB1FE5-9D46-433B-99D1-2F1B8DC79855}"/>
          </ac:spMkLst>
        </pc:spChg>
        <pc:spChg chg="add del">
          <ac:chgData name="Kim, Samuel CDT (EDU)" userId="3092b894-7112-4f45-8f59-f65d2752bbc1" providerId="ADAL" clId="{42D6622B-D896-4975-A3B4-2DD828B469CF}" dt="2022-02-15T03:55:05.503" v="473" actId="26606"/>
          <ac:spMkLst>
            <pc:docMk/>
            <pc:sldMk cId="724516148" sldId="308"/>
            <ac:spMk id="12" creationId="{B44C3061-D558-447B-A988-09ECE14461D7}"/>
          </ac:spMkLst>
        </pc:spChg>
        <pc:spChg chg="add del">
          <ac:chgData name="Kim, Samuel CDT (EDU)" userId="3092b894-7112-4f45-8f59-f65d2752bbc1" providerId="ADAL" clId="{42D6622B-D896-4975-A3B4-2DD828B469CF}" dt="2022-02-16T19:54:31.495" v="528" actId="26606"/>
          <ac:spMkLst>
            <pc:docMk/>
            <pc:sldMk cId="724516148" sldId="308"/>
            <ac:spMk id="13" creationId="{F240A2FC-E2C3-458D-96B4-5DF9028D93A5}"/>
          </ac:spMkLst>
        </pc:spChg>
        <pc:spChg chg="add del">
          <ac:chgData name="Kim, Samuel CDT (EDU)" userId="3092b894-7112-4f45-8f59-f65d2752bbc1" providerId="ADAL" clId="{42D6622B-D896-4975-A3B4-2DD828B469CF}" dt="2022-02-15T03:55:05.503" v="473" actId="26606"/>
          <ac:spMkLst>
            <pc:docMk/>
            <pc:sldMk cId="724516148" sldId="308"/>
            <ac:spMk id="14" creationId="{59339771-9C8F-497E-8974-E09A86FEEB23}"/>
          </ac:spMkLst>
        </pc:spChg>
        <pc:spChg chg="add del">
          <ac:chgData name="Kim, Samuel CDT (EDU)" userId="3092b894-7112-4f45-8f59-f65d2752bbc1" providerId="ADAL" clId="{42D6622B-D896-4975-A3B4-2DD828B469CF}" dt="2022-02-15T03:55:05.503" v="473" actId="26606"/>
          <ac:spMkLst>
            <pc:docMk/>
            <pc:sldMk cId="724516148" sldId="308"/>
            <ac:spMk id="16" creationId="{BDB54B0B-6CFB-4B92-A5DC-5DCD05BE5B4D}"/>
          </ac:spMkLst>
        </pc:spChg>
        <pc:spChg chg="add del">
          <ac:chgData name="Kim, Samuel CDT (EDU)" userId="3092b894-7112-4f45-8f59-f65d2752bbc1" providerId="ADAL" clId="{42D6622B-D896-4975-A3B4-2DD828B469CF}" dt="2022-02-16T19:54:31.495" v="528" actId="26606"/>
          <ac:spMkLst>
            <pc:docMk/>
            <pc:sldMk cId="724516148" sldId="308"/>
            <ac:spMk id="18" creationId="{5F097929-F3D6-4D1F-8AFC-CF348171A9E1}"/>
          </ac:spMkLst>
        </pc:spChg>
        <pc:spChg chg="add mod">
          <ac:chgData name="Kim, Samuel CDT (EDU)" userId="3092b894-7112-4f45-8f59-f65d2752bbc1" providerId="ADAL" clId="{42D6622B-D896-4975-A3B4-2DD828B469CF}" dt="2022-02-17T00:41:39.416" v="745" actId="14100"/>
          <ac:spMkLst>
            <pc:docMk/>
            <pc:sldMk cId="724516148" sldId="308"/>
            <ac:spMk id="21" creationId="{BAD534FA-BA72-42B3-A03C-A6152AB9F0C6}"/>
          </ac:spMkLst>
        </pc:spChg>
        <pc:spChg chg="add del">
          <ac:chgData name="Kim, Samuel CDT (EDU)" userId="3092b894-7112-4f45-8f59-f65d2752bbc1" providerId="ADAL" clId="{42D6622B-D896-4975-A3B4-2DD828B469CF}" dt="2022-02-16T19:54:31.495" v="528" actId="26606"/>
          <ac:spMkLst>
            <pc:docMk/>
            <pc:sldMk cId="724516148" sldId="308"/>
            <ac:spMk id="22" creationId="{33428ACC-71EC-4171-9527-10983BA6B41D}"/>
          </ac:spMkLst>
        </pc:spChg>
        <pc:spChg chg="add del">
          <ac:chgData name="Kim, Samuel CDT (EDU)" userId="3092b894-7112-4f45-8f59-f65d2752bbc1" providerId="ADAL" clId="{42D6622B-D896-4975-A3B4-2DD828B469CF}" dt="2022-02-16T19:54:31.495" v="528" actId="26606"/>
          <ac:spMkLst>
            <pc:docMk/>
            <pc:sldMk cId="724516148" sldId="308"/>
            <ac:spMk id="26" creationId="{2B9BBBC4-97A3-47D2-BFFE-A68530CDB9DC}"/>
          </ac:spMkLst>
        </pc:spChg>
        <pc:spChg chg="add del">
          <ac:chgData name="Kim, Samuel CDT (EDU)" userId="3092b894-7112-4f45-8f59-f65d2752bbc1" providerId="ADAL" clId="{42D6622B-D896-4975-A3B4-2DD828B469CF}" dt="2022-02-16T19:54:31.495" v="528" actId="26606"/>
          <ac:spMkLst>
            <pc:docMk/>
            <pc:sldMk cId="724516148" sldId="308"/>
            <ac:spMk id="28" creationId="{78967BEA-EA6A-4FF1-94E2-B010B61A36A9}"/>
          </ac:spMkLst>
        </pc:spChg>
        <pc:spChg chg="add">
          <ac:chgData name="Kim, Samuel CDT (EDU)" userId="3092b894-7112-4f45-8f59-f65d2752bbc1" providerId="ADAL" clId="{42D6622B-D896-4975-A3B4-2DD828B469CF}" dt="2022-02-16T19:54:31.509" v="529" actId="26606"/>
          <ac:spMkLst>
            <pc:docMk/>
            <pc:sldMk cId="724516148" sldId="308"/>
            <ac:spMk id="30" creationId="{F64BBAA4-C62B-4146-B49F-FE4CC4655EE0}"/>
          </ac:spMkLst>
        </pc:spChg>
        <pc:spChg chg="add del">
          <ac:chgData name="Kim, Samuel CDT (EDU)" userId="3092b894-7112-4f45-8f59-f65d2752bbc1" providerId="ADAL" clId="{42D6622B-D896-4975-A3B4-2DD828B469CF}" dt="2022-02-16T19:56:28.277" v="530" actId="478"/>
          <ac:spMkLst>
            <pc:docMk/>
            <pc:sldMk cId="724516148" sldId="308"/>
            <ac:spMk id="31" creationId="{FE62DC3F-F5B8-4754-9E0E-9FB114577C3A}"/>
          </ac:spMkLst>
        </pc:spChg>
        <pc:spChg chg="add">
          <ac:chgData name="Kim, Samuel CDT (EDU)" userId="3092b894-7112-4f45-8f59-f65d2752bbc1" providerId="ADAL" clId="{42D6622B-D896-4975-A3B4-2DD828B469CF}" dt="2022-02-16T19:54:31.509" v="529" actId="26606"/>
          <ac:spMkLst>
            <pc:docMk/>
            <pc:sldMk cId="724516148" sldId="308"/>
            <ac:spMk id="32" creationId="{77C34054-98F8-4229-885E-04C525969C5E}"/>
          </ac:spMkLst>
        </pc:spChg>
        <pc:spChg chg="add">
          <ac:chgData name="Kim, Samuel CDT (EDU)" userId="3092b894-7112-4f45-8f59-f65d2752bbc1" providerId="ADAL" clId="{42D6622B-D896-4975-A3B4-2DD828B469CF}" dt="2022-02-16T19:54:31.509" v="529" actId="26606"/>
          <ac:spMkLst>
            <pc:docMk/>
            <pc:sldMk cId="724516148" sldId="308"/>
            <ac:spMk id="33" creationId="{22AAB964-B835-4B93-A1F3-4A30D1F38589}"/>
          </ac:spMkLst>
        </pc:spChg>
        <pc:picChg chg="add del mod">
          <ac:chgData name="Kim, Samuel CDT (EDU)" userId="3092b894-7112-4f45-8f59-f65d2752bbc1" providerId="ADAL" clId="{42D6622B-D896-4975-A3B4-2DD828B469CF}" dt="2022-02-16T20:20:29.066" v="555" actId="478"/>
          <ac:picMkLst>
            <pc:docMk/>
            <pc:sldMk cId="724516148" sldId="308"/>
            <ac:picMk id="5" creationId="{AFABA9F4-FE16-4D48-8CFB-84CA6DF760F6}"/>
          </ac:picMkLst>
        </pc:picChg>
        <pc:picChg chg="add mod">
          <ac:chgData name="Kim, Samuel CDT (EDU)" userId="3092b894-7112-4f45-8f59-f65d2752bbc1" providerId="ADAL" clId="{42D6622B-D896-4975-A3B4-2DD828B469CF}" dt="2022-02-16T20:23:49.885" v="568" actId="14100"/>
          <ac:picMkLst>
            <pc:docMk/>
            <pc:sldMk cId="724516148" sldId="308"/>
            <ac:picMk id="9" creationId="{5A64A3F4-7DED-4B57-B0A9-7025CBF39CFF}"/>
          </ac:picMkLst>
        </pc:picChg>
        <pc:cxnChg chg="add del">
          <ac:chgData name="Kim, Samuel CDT (EDU)" userId="3092b894-7112-4f45-8f59-f65d2752bbc1" providerId="ADAL" clId="{42D6622B-D896-4975-A3B4-2DD828B469CF}" dt="2022-02-16T19:54:31.495" v="528" actId="26606"/>
          <ac:cxnSpMkLst>
            <pc:docMk/>
            <pc:sldMk cId="724516148" sldId="308"/>
            <ac:cxnSpMk id="20" creationId="{43074C91-9045-414B-B5F9-567DAE3EED25}"/>
          </ac:cxnSpMkLst>
        </pc:cxnChg>
        <pc:cxnChg chg="add del">
          <ac:chgData name="Kim, Samuel CDT (EDU)" userId="3092b894-7112-4f45-8f59-f65d2752bbc1" providerId="ADAL" clId="{42D6622B-D896-4975-A3B4-2DD828B469CF}" dt="2022-02-16T19:54:31.495" v="528" actId="26606"/>
          <ac:cxnSpMkLst>
            <pc:docMk/>
            <pc:sldMk cId="724516148" sldId="308"/>
            <ac:cxnSpMk id="24" creationId="{BA22713B-ABB6-4391-97F9-0449A2B9B664}"/>
          </ac:cxnSpMkLst>
        </pc:cxnChg>
      </pc:sldChg>
      <pc:sldChg chg="addSp delSp modSp mod modNotesTx">
        <pc:chgData name="Kim, Samuel CDT (EDU)" userId="3092b894-7112-4f45-8f59-f65d2752bbc1" providerId="ADAL" clId="{42D6622B-D896-4975-A3B4-2DD828B469CF}" dt="2022-02-17T01:08:06.217" v="762" actId="20577"/>
        <pc:sldMkLst>
          <pc:docMk/>
          <pc:sldMk cId="1732823576" sldId="310"/>
        </pc:sldMkLst>
        <pc:spChg chg="add mod">
          <ac:chgData name="Kim, Samuel CDT (EDU)" userId="3092b894-7112-4f45-8f59-f65d2752bbc1" providerId="ADAL" clId="{42D6622B-D896-4975-A3B4-2DD828B469CF}" dt="2022-02-16T22:38:00.518" v="737" actId="20577"/>
          <ac:spMkLst>
            <pc:docMk/>
            <pc:sldMk cId="1732823576" sldId="310"/>
            <ac:spMk id="4" creationId="{4F112931-C8C4-4D16-9BFD-0FC5ED334C83}"/>
          </ac:spMkLst>
        </pc:spChg>
        <pc:spChg chg="del">
          <ac:chgData name="Kim, Samuel CDT (EDU)" userId="3092b894-7112-4f45-8f59-f65d2752bbc1" providerId="ADAL" clId="{42D6622B-D896-4975-A3B4-2DD828B469CF}" dt="2022-02-16T22:36:18.140" v="679" actId="26606"/>
          <ac:spMkLst>
            <pc:docMk/>
            <pc:sldMk cId="1732823576" sldId="310"/>
            <ac:spMk id="29" creationId="{C2579DAE-C141-48DB-810E-C070C300819E}"/>
          </ac:spMkLst>
        </pc:spChg>
        <pc:spChg chg="del">
          <ac:chgData name="Kim, Samuel CDT (EDU)" userId="3092b894-7112-4f45-8f59-f65d2752bbc1" providerId="ADAL" clId="{42D6622B-D896-4975-A3B4-2DD828B469CF}" dt="2022-02-16T22:36:18.140" v="679" actId="26606"/>
          <ac:spMkLst>
            <pc:docMk/>
            <pc:sldMk cId="1732823576" sldId="310"/>
            <ac:spMk id="31" creationId="{02FD90C3-6350-4D5B-9738-6E94EDF30F74}"/>
          </ac:spMkLst>
        </pc:spChg>
        <pc:spChg chg="add">
          <ac:chgData name="Kim, Samuel CDT (EDU)" userId="3092b894-7112-4f45-8f59-f65d2752bbc1" providerId="ADAL" clId="{42D6622B-D896-4975-A3B4-2DD828B469CF}" dt="2022-02-16T22:36:18.140" v="679" actId="26606"/>
          <ac:spMkLst>
            <pc:docMk/>
            <pc:sldMk cId="1732823576" sldId="310"/>
            <ac:spMk id="36" creationId="{C2579DAE-C141-48DB-810E-C070C300819E}"/>
          </ac:spMkLst>
        </pc:spChg>
        <pc:spChg chg="add">
          <ac:chgData name="Kim, Samuel CDT (EDU)" userId="3092b894-7112-4f45-8f59-f65d2752bbc1" providerId="ADAL" clId="{42D6622B-D896-4975-A3B4-2DD828B469CF}" dt="2022-02-16T22:36:18.140" v="679" actId="26606"/>
          <ac:spMkLst>
            <pc:docMk/>
            <pc:sldMk cId="1732823576" sldId="310"/>
            <ac:spMk id="38" creationId="{02FD90C3-6350-4D5B-9738-6E94EDF30F74}"/>
          </ac:spMkLst>
        </pc:spChg>
        <pc:spChg chg="add">
          <ac:chgData name="Kim, Samuel CDT (EDU)" userId="3092b894-7112-4f45-8f59-f65d2752bbc1" providerId="ADAL" clId="{42D6622B-D896-4975-A3B4-2DD828B469CF}" dt="2022-02-16T22:36:18.140" v="679" actId="26606"/>
          <ac:spMkLst>
            <pc:docMk/>
            <pc:sldMk cId="1732823576" sldId="310"/>
            <ac:spMk id="40" creationId="{41497DE5-0939-4D1D-9350-0C5E1B209C68}"/>
          </ac:spMkLst>
        </pc:spChg>
        <pc:spChg chg="add">
          <ac:chgData name="Kim, Samuel CDT (EDU)" userId="3092b894-7112-4f45-8f59-f65d2752bbc1" providerId="ADAL" clId="{42D6622B-D896-4975-A3B4-2DD828B469CF}" dt="2022-02-16T22:36:18.140" v="679" actId="26606"/>
          <ac:spMkLst>
            <pc:docMk/>
            <pc:sldMk cId="1732823576" sldId="310"/>
            <ac:spMk id="42" creationId="{5CCC70ED-6C63-4537-B7EB-51990D6C0A6F}"/>
          </ac:spMkLst>
        </pc:spChg>
        <pc:spChg chg="add">
          <ac:chgData name="Kim, Samuel CDT (EDU)" userId="3092b894-7112-4f45-8f59-f65d2752bbc1" providerId="ADAL" clId="{42D6622B-D896-4975-A3B4-2DD828B469CF}" dt="2022-02-16T22:36:18.140" v="679" actId="26606"/>
          <ac:spMkLst>
            <pc:docMk/>
            <pc:sldMk cId="1732823576" sldId="310"/>
            <ac:spMk id="44" creationId="{B76E24C1-2968-40DC-A36E-F6B85F0F0752}"/>
          </ac:spMkLst>
        </pc:spChg>
        <pc:picChg chg="mod">
          <ac:chgData name="Kim, Samuel CDT (EDU)" userId="3092b894-7112-4f45-8f59-f65d2752bbc1" providerId="ADAL" clId="{42D6622B-D896-4975-A3B4-2DD828B469CF}" dt="2022-02-17T00:54:17.710" v="751" actId="1076"/>
          <ac:picMkLst>
            <pc:docMk/>
            <pc:sldMk cId="1732823576" sldId="310"/>
            <ac:picMk id="2" creationId="{33D76BD2-52ED-4A50-8FE4-B35F45114D70}"/>
          </ac:picMkLst>
        </pc:picChg>
        <pc:picChg chg="add mod">
          <ac:chgData name="Kim, Samuel CDT (EDU)" userId="3092b894-7112-4f45-8f59-f65d2752bbc1" providerId="ADAL" clId="{42D6622B-D896-4975-A3B4-2DD828B469CF}" dt="2022-02-16T22:37:43.518" v="728" actId="1076"/>
          <ac:picMkLst>
            <pc:docMk/>
            <pc:sldMk cId="1732823576" sldId="310"/>
            <ac:picMk id="3" creationId="{F55EF4D3-AFD4-4228-820D-6258658428B1}"/>
          </ac:picMkLst>
        </pc:picChg>
        <pc:picChg chg="del mod">
          <ac:chgData name="Kim, Samuel CDT (EDU)" userId="3092b894-7112-4f45-8f59-f65d2752bbc1" providerId="ADAL" clId="{42D6622B-D896-4975-A3B4-2DD828B469CF}" dt="2022-02-16T22:36:03.351" v="675" actId="478"/>
          <ac:picMkLst>
            <pc:docMk/>
            <pc:sldMk cId="1732823576" sldId="310"/>
            <ac:picMk id="7" creationId="{53420E91-627D-416F-ABD0-52B91E87399D}"/>
          </ac:picMkLst>
        </pc:picChg>
      </pc:sldChg>
      <pc:sldChg chg="modSp add del mod ord modAnim modNotesTx">
        <pc:chgData name="Kim, Samuel CDT (EDU)" userId="3092b894-7112-4f45-8f59-f65d2752bbc1" providerId="ADAL" clId="{42D6622B-D896-4975-A3B4-2DD828B469CF}" dt="2022-02-17T01:09:03.059" v="785" actId="20577"/>
        <pc:sldMkLst>
          <pc:docMk/>
          <pc:sldMk cId="598287154" sldId="312"/>
        </pc:sldMkLst>
        <pc:spChg chg="mod">
          <ac:chgData name="Kim, Samuel CDT (EDU)" userId="3092b894-7112-4f45-8f59-f65d2752bbc1" providerId="ADAL" clId="{42D6622B-D896-4975-A3B4-2DD828B469CF}" dt="2022-02-16T22:27:42.280" v="668" actId="20577"/>
          <ac:spMkLst>
            <pc:docMk/>
            <pc:sldMk cId="598287154" sldId="312"/>
            <ac:spMk id="2" creationId="{B73E83B1-2993-4AEE-99F2-3DE772464B62}"/>
          </ac:spMkLst>
        </pc:spChg>
        <pc:picChg chg="mod">
          <ac:chgData name="Kim, Samuel CDT (EDU)" userId="3092b894-7112-4f45-8f59-f65d2752bbc1" providerId="ADAL" clId="{42D6622B-D896-4975-A3B4-2DD828B469CF}" dt="2022-02-17T01:03:56.340" v="757" actId="1076"/>
          <ac:picMkLst>
            <pc:docMk/>
            <pc:sldMk cId="598287154" sldId="312"/>
            <ac:picMk id="7" creationId="{63678CB9-859B-409A-B950-60F7C41D0BE1}"/>
          </ac:picMkLst>
        </pc:picChg>
      </pc:sldChg>
      <pc:sldChg chg="addSp delSp modSp mod setBg modNotesTx">
        <pc:chgData name="Kim, Samuel CDT (EDU)" userId="3092b894-7112-4f45-8f59-f65d2752bbc1" providerId="ADAL" clId="{42D6622B-D896-4975-A3B4-2DD828B469CF}" dt="2022-02-17T01:08:19.708" v="766" actId="20577"/>
        <pc:sldMkLst>
          <pc:docMk/>
          <pc:sldMk cId="3490679567" sldId="317"/>
        </pc:sldMkLst>
        <pc:spChg chg="mod">
          <ac:chgData name="Kim, Samuel CDT (EDU)" userId="3092b894-7112-4f45-8f59-f65d2752bbc1" providerId="ADAL" clId="{42D6622B-D896-4975-A3B4-2DD828B469CF}" dt="2022-02-15T03:50:17.837" v="465" actId="403"/>
          <ac:spMkLst>
            <pc:docMk/>
            <pc:sldMk cId="3490679567" sldId="317"/>
            <ac:spMk id="2" creationId="{D570FB35-6DB1-45B3-BC5F-DC70AB61C61E}"/>
          </ac:spMkLst>
        </pc:spChg>
        <pc:spChg chg="del mod">
          <ac:chgData name="Kim, Samuel CDT (EDU)" userId="3092b894-7112-4f45-8f59-f65d2752bbc1" providerId="ADAL" clId="{42D6622B-D896-4975-A3B4-2DD828B469CF}" dt="2022-02-15T03:48:29.693" v="435" actId="26606"/>
          <ac:spMkLst>
            <pc:docMk/>
            <pc:sldMk cId="3490679567" sldId="317"/>
            <ac:spMk id="3" creationId="{08541C9F-A69A-4010-8F33-BA2E084C9ADA}"/>
          </ac:spMkLst>
        </pc:spChg>
        <pc:spChg chg="add">
          <ac:chgData name="Kim, Samuel CDT (EDU)" userId="3092b894-7112-4f45-8f59-f65d2752bbc1" providerId="ADAL" clId="{42D6622B-D896-4975-A3B4-2DD828B469CF}" dt="2022-02-15T03:48:29.693" v="435" actId="26606"/>
          <ac:spMkLst>
            <pc:docMk/>
            <pc:sldMk cId="3490679567" sldId="317"/>
            <ac:spMk id="9" creationId="{EE1530B0-6F96-46C0-8B3E-3215CB756BE4}"/>
          </ac:spMkLst>
        </pc:spChg>
        <pc:spChg chg="add">
          <ac:chgData name="Kim, Samuel CDT (EDU)" userId="3092b894-7112-4f45-8f59-f65d2752bbc1" providerId="ADAL" clId="{42D6622B-D896-4975-A3B4-2DD828B469CF}" dt="2022-02-15T03:48:29.693" v="435" actId="26606"/>
          <ac:spMkLst>
            <pc:docMk/>
            <pc:sldMk cId="3490679567" sldId="317"/>
            <ac:spMk id="11" creationId="{754910CF-1B56-45D3-960A-E89F7B3B9131}"/>
          </ac:spMkLst>
        </pc:spChg>
        <pc:spChg chg="add">
          <ac:chgData name="Kim, Samuel CDT (EDU)" userId="3092b894-7112-4f45-8f59-f65d2752bbc1" providerId="ADAL" clId="{42D6622B-D896-4975-A3B4-2DD828B469CF}" dt="2022-02-15T03:48:29.693" v="435" actId="26606"/>
          <ac:spMkLst>
            <pc:docMk/>
            <pc:sldMk cId="3490679567" sldId="317"/>
            <ac:spMk id="13" creationId="{6669F804-A677-4B75-95F4-A5E4426FB774}"/>
          </ac:spMkLst>
        </pc:spChg>
        <pc:graphicFrameChg chg="add mod">
          <ac:chgData name="Kim, Samuel CDT (EDU)" userId="3092b894-7112-4f45-8f59-f65d2752bbc1" providerId="ADAL" clId="{42D6622B-D896-4975-A3B4-2DD828B469CF}" dt="2022-02-15T04:02:14.530" v="512" actId="20577"/>
          <ac:graphicFrameMkLst>
            <pc:docMk/>
            <pc:sldMk cId="3490679567" sldId="317"/>
            <ac:graphicFrameMk id="5" creationId="{01870A74-B61F-4EF0-9EE3-07541301ADF6}"/>
          </ac:graphicFrameMkLst>
        </pc:graphicFrameChg>
      </pc:sldChg>
      <pc:sldChg chg="modSp mod">
        <pc:chgData name="Kim, Samuel CDT (EDU)" userId="3092b894-7112-4f45-8f59-f65d2752bbc1" providerId="ADAL" clId="{42D6622B-D896-4975-A3B4-2DD828B469CF}" dt="2022-02-16T22:38:06.578" v="740" actId="403"/>
        <pc:sldMkLst>
          <pc:docMk/>
          <pc:sldMk cId="574111674" sldId="325"/>
        </pc:sldMkLst>
        <pc:spChg chg="mod">
          <ac:chgData name="Kim, Samuel CDT (EDU)" userId="3092b894-7112-4f45-8f59-f65d2752bbc1" providerId="ADAL" clId="{42D6622B-D896-4975-A3B4-2DD828B469CF}" dt="2022-02-16T22:38:06.578" v="740" actId="403"/>
          <ac:spMkLst>
            <pc:docMk/>
            <pc:sldMk cId="574111674" sldId="325"/>
            <ac:spMk id="2" creationId="{844B9C8E-2112-44EA-B694-778B52815DCF}"/>
          </ac:spMkLst>
        </pc:spChg>
      </pc:sldChg>
      <pc:sldChg chg="addSp delSp modSp mod modNotesTx">
        <pc:chgData name="Kim, Samuel CDT (EDU)" userId="3092b894-7112-4f45-8f59-f65d2752bbc1" providerId="ADAL" clId="{42D6622B-D896-4975-A3B4-2DD828B469CF}" dt="2022-02-17T01:10:45.210" v="806" actId="20577"/>
        <pc:sldMkLst>
          <pc:docMk/>
          <pc:sldMk cId="1479552773" sldId="326"/>
        </pc:sldMkLst>
        <pc:spChg chg="mod">
          <ac:chgData name="Kim, Samuel CDT (EDU)" userId="3092b894-7112-4f45-8f59-f65d2752bbc1" providerId="ADAL" clId="{42D6622B-D896-4975-A3B4-2DD828B469CF}" dt="2022-02-16T22:25:53.076" v="643" actId="1076"/>
          <ac:spMkLst>
            <pc:docMk/>
            <pc:sldMk cId="1479552773" sldId="326"/>
            <ac:spMk id="2" creationId="{3540ECCB-9FBD-46BD-B007-58980D4025AF}"/>
          </ac:spMkLst>
        </pc:spChg>
        <pc:spChg chg="mod ord">
          <ac:chgData name="Kim, Samuel CDT (EDU)" userId="3092b894-7112-4f45-8f59-f65d2752bbc1" providerId="ADAL" clId="{42D6622B-D896-4975-A3B4-2DD828B469CF}" dt="2022-02-16T22:26:20.729" v="650" actId="1076"/>
          <ac:spMkLst>
            <pc:docMk/>
            <pc:sldMk cId="1479552773" sldId="326"/>
            <ac:spMk id="3" creationId="{292B4027-9AC5-490E-9BF3-7DA0A4F75478}"/>
          </ac:spMkLst>
        </pc:spChg>
        <pc:spChg chg="add del">
          <ac:chgData name="Kim, Samuel CDT (EDU)" userId="3092b894-7112-4f45-8f59-f65d2752bbc1" providerId="ADAL" clId="{42D6622B-D896-4975-A3B4-2DD828B469CF}" dt="2022-02-16T22:25:10.483" v="637" actId="26606"/>
          <ac:spMkLst>
            <pc:docMk/>
            <pc:sldMk cId="1479552773" sldId="326"/>
            <ac:spMk id="27" creationId="{D40791F6-715D-481A-9C4A-3645AECFD5A0}"/>
          </ac:spMkLst>
        </pc:spChg>
        <pc:spChg chg="add del">
          <ac:chgData name="Kim, Samuel CDT (EDU)" userId="3092b894-7112-4f45-8f59-f65d2752bbc1" providerId="ADAL" clId="{42D6622B-D896-4975-A3B4-2DD828B469CF}" dt="2022-02-16T22:25:10.483" v="637" actId="26606"/>
          <ac:spMkLst>
            <pc:docMk/>
            <pc:sldMk cId="1479552773" sldId="326"/>
            <ac:spMk id="31" creationId="{CADA4CA0-9A57-4FBE-A9E5-24DFC23C3F1A}"/>
          </ac:spMkLst>
        </pc:spChg>
        <pc:spChg chg="add del">
          <ac:chgData name="Kim, Samuel CDT (EDU)" userId="3092b894-7112-4f45-8f59-f65d2752bbc1" providerId="ADAL" clId="{42D6622B-D896-4975-A3B4-2DD828B469CF}" dt="2022-02-16T22:25:10.483" v="637" actId="26606"/>
          <ac:spMkLst>
            <pc:docMk/>
            <pc:sldMk cId="1479552773" sldId="326"/>
            <ac:spMk id="33" creationId="{811CBAFA-D7E0-40A7-BB94-2C05304B407B}"/>
          </ac:spMkLst>
        </pc:spChg>
        <pc:spChg chg="add del">
          <ac:chgData name="Kim, Samuel CDT (EDU)" userId="3092b894-7112-4f45-8f59-f65d2752bbc1" providerId="ADAL" clId="{42D6622B-D896-4975-A3B4-2DD828B469CF}" dt="2022-02-16T22:22:46.626" v="630" actId="26606"/>
          <ac:spMkLst>
            <pc:docMk/>
            <pc:sldMk cId="1479552773" sldId="326"/>
            <ac:spMk id="38" creationId="{311973C2-EB8B-452A-A698-4A252FD3AE28}"/>
          </ac:spMkLst>
        </pc:spChg>
        <pc:spChg chg="add del">
          <ac:chgData name="Kim, Samuel CDT (EDU)" userId="3092b894-7112-4f45-8f59-f65d2752bbc1" providerId="ADAL" clId="{42D6622B-D896-4975-A3B4-2DD828B469CF}" dt="2022-02-16T22:22:46.626" v="630" actId="26606"/>
          <ac:spMkLst>
            <pc:docMk/>
            <pc:sldMk cId="1479552773" sldId="326"/>
            <ac:spMk id="40" creationId="{10162E77-11AD-44A7-84EC-40C59EEFBD2E}"/>
          </ac:spMkLst>
        </pc:spChg>
        <pc:spChg chg="add del">
          <ac:chgData name="Kim, Samuel CDT (EDU)" userId="3092b894-7112-4f45-8f59-f65d2752bbc1" providerId="ADAL" clId="{42D6622B-D896-4975-A3B4-2DD828B469CF}" dt="2022-02-16T22:25:10.483" v="637" actId="26606"/>
          <ac:spMkLst>
            <pc:docMk/>
            <pc:sldMk cId="1479552773" sldId="326"/>
            <ac:spMk id="71" creationId="{08CB54FC-0B2A-4107-9A70-958B90B76585}"/>
          </ac:spMkLst>
        </pc:spChg>
        <pc:spChg chg="add del">
          <ac:chgData name="Kim, Samuel CDT (EDU)" userId="3092b894-7112-4f45-8f59-f65d2752bbc1" providerId="ADAL" clId="{42D6622B-D896-4975-A3B4-2DD828B469CF}" dt="2022-02-16T22:25:10.483" v="637" actId="26606"/>
          <ac:spMkLst>
            <pc:docMk/>
            <pc:sldMk cId="1479552773" sldId="326"/>
            <ac:spMk id="75" creationId="{6587DBF8-5C50-4034-8B79-FE54A01A8E15}"/>
          </ac:spMkLst>
        </pc:spChg>
        <pc:spChg chg="add del">
          <ac:chgData name="Kim, Samuel CDT (EDU)" userId="3092b894-7112-4f45-8f59-f65d2752bbc1" providerId="ADAL" clId="{42D6622B-D896-4975-A3B4-2DD828B469CF}" dt="2022-02-16T22:25:10.483" v="637" actId="26606"/>
          <ac:spMkLst>
            <pc:docMk/>
            <pc:sldMk cId="1479552773" sldId="326"/>
            <ac:spMk id="77" creationId="{14720853-E885-4BE5-BFE2-24004CEF6952}"/>
          </ac:spMkLst>
        </pc:spChg>
        <pc:picChg chg="del mod ord">
          <ac:chgData name="Kim, Samuel CDT (EDU)" userId="3092b894-7112-4f45-8f59-f65d2752bbc1" providerId="ADAL" clId="{42D6622B-D896-4975-A3B4-2DD828B469CF}" dt="2022-02-16T22:24:51.030" v="631" actId="478"/>
          <ac:picMkLst>
            <pc:docMk/>
            <pc:sldMk cId="1479552773" sldId="326"/>
            <ac:picMk id="4" creationId="{EA25F8A7-A9E8-438C-9E4E-DD11BAC13348}"/>
          </ac:picMkLst>
        </pc:picChg>
        <pc:picChg chg="add mod">
          <ac:chgData name="Kim, Samuel CDT (EDU)" userId="3092b894-7112-4f45-8f59-f65d2752bbc1" providerId="ADAL" clId="{42D6622B-D896-4975-A3B4-2DD828B469CF}" dt="2022-02-16T22:26:08.086" v="648" actId="1076"/>
          <ac:picMkLst>
            <pc:docMk/>
            <pc:sldMk cId="1479552773" sldId="326"/>
            <ac:picMk id="1026" creationId="{EB9BC5C7-C39C-4495-8928-F982B246B120}"/>
          </ac:picMkLst>
        </pc:picChg>
        <pc:cxnChg chg="add del">
          <ac:chgData name="Kim, Samuel CDT (EDU)" userId="3092b894-7112-4f45-8f59-f65d2752bbc1" providerId="ADAL" clId="{42D6622B-D896-4975-A3B4-2DD828B469CF}" dt="2022-02-16T22:25:10.483" v="637" actId="26606"/>
          <ac:cxnSpMkLst>
            <pc:docMk/>
            <pc:sldMk cId="1479552773" sldId="326"/>
            <ac:cxnSpMk id="29" creationId="{740F83A4-FAC4-4867-95A5-BBFD280C7BF5}"/>
          </ac:cxnSpMkLst>
        </pc:cxnChg>
        <pc:cxnChg chg="add del">
          <ac:chgData name="Kim, Samuel CDT (EDU)" userId="3092b894-7112-4f45-8f59-f65d2752bbc1" providerId="ADAL" clId="{42D6622B-D896-4975-A3B4-2DD828B469CF}" dt="2022-02-16T22:22:46.626" v="630" actId="26606"/>
          <ac:cxnSpMkLst>
            <pc:docMk/>
            <pc:sldMk cId="1479552773" sldId="326"/>
            <ac:cxnSpMk id="42" creationId="{5AB158E9-1B40-4CD6-95F0-95CA11DF7B7A}"/>
          </ac:cxnSpMkLst>
        </pc:cxnChg>
        <pc:cxnChg chg="add del">
          <ac:chgData name="Kim, Samuel CDT (EDU)" userId="3092b894-7112-4f45-8f59-f65d2752bbc1" providerId="ADAL" clId="{42D6622B-D896-4975-A3B4-2DD828B469CF}" dt="2022-02-16T22:25:10.483" v="637" actId="26606"/>
          <ac:cxnSpMkLst>
            <pc:docMk/>
            <pc:sldMk cId="1479552773" sldId="326"/>
            <ac:cxnSpMk id="73" creationId="{7855A9B5-1710-4B19-B0F1-CDFDD4ED5B7E}"/>
          </ac:cxnSpMkLst>
        </pc:cxnChg>
      </pc:sldChg>
      <pc:sldChg chg="ord">
        <pc:chgData name="Kim, Samuel CDT (EDU)" userId="3092b894-7112-4f45-8f59-f65d2752bbc1" providerId="ADAL" clId="{42D6622B-D896-4975-A3B4-2DD828B469CF}" dt="2022-02-17T00:45:38.629" v="748"/>
        <pc:sldMkLst>
          <pc:docMk/>
          <pc:sldMk cId="1298587838" sldId="328"/>
        </pc:sldMkLst>
      </pc:sldChg>
      <pc:sldChg chg="addSp delSp modSp new mod setBg modNotesTx">
        <pc:chgData name="Kim, Samuel CDT (EDU)" userId="3092b894-7112-4f45-8f59-f65d2752bbc1" providerId="ADAL" clId="{42D6622B-D896-4975-A3B4-2DD828B469CF}" dt="2022-02-17T01:09:27.349" v="790" actId="20577"/>
        <pc:sldMkLst>
          <pc:docMk/>
          <pc:sldMk cId="791620976" sldId="329"/>
        </pc:sldMkLst>
        <pc:spChg chg="add del">
          <ac:chgData name="Kim, Samuel CDT (EDU)" userId="3092b894-7112-4f45-8f59-f65d2752bbc1" providerId="ADAL" clId="{42D6622B-D896-4975-A3B4-2DD828B469CF}" dt="2022-02-16T22:19:06.585" v="587" actId="478"/>
          <ac:spMkLst>
            <pc:docMk/>
            <pc:sldMk cId="791620976" sldId="329"/>
            <ac:spMk id="2" creationId="{157AFA7A-36D8-40C1-AA5E-00BEE6621A59}"/>
          </ac:spMkLst>
        </pc:spChg>
        <pc:spChg chg="del">
          <ac:chgData name="Kim, Samuel CDT (EDU)" userId="3092b894-7112-4f45-8f59-f65d2752bbc1" providerId="ADAL" clId="{42D6622B-D896-4975-A3B4-2DD828B469CF}" dt="2022-02-16T22:18:04.567" v="578" actId="478"/>
          <ac:spMkLst>
            <pc:docMk/>
            <pc:sldMk cId="791620976" sldId="329"/>
            <ac:spMk id="3" creationId="{2AF16784-95AF-48CC-9995-33FCE6A6C68A}"/>
          </ac:spMkLst>
        </pc:spChg>
        <pc:spChg chg="add del mod">
          <ac:chgData name="Kim, Samuel CDT (EDU)" userId="3092b894-7112-4f45-8f59-f65d2752bbc1" providerId="ADAL" clId="{42D6622B-D896-4975-A3B4-2DD828B469CF}" dt="2022-02-16T22:20:05.816" v="606"/>
          <ac:spMkLst>
            <pc:docMk/>
            <pc:sldMk cId="791620976" sldId="329"/>
            <ac:spMk id="8" creationId="{AB3FC205-E65F-4E34-8A8C-B3EA5B75D0B5}"/>
          </ac:spMkLst>
        </pc:spChg>
        <pc:spChg chg="add mod">
          <ac:chgData name="Kim, Samuel CDT (EDU)" userId="3092b894-7112-4f45-8f59-f65d2752bbc1" providerId="ADAL" clId="{42D6622B-D896-4975-A3B4-2DD828B469CF}" dt="2022-02-17T01:09:27.349" v="790" actId="20577"/>
          <ac:spMkLst>
            <pc:docMk/>
            <pc:sldMk cId="791620976" sldId="329"/>
            <ac:spMk id="9" creationId="{609A2B55-B4DE-4C99-AE25-B2B821CFEF17}"/>
          </ac:spMkLst>
        </pc:spChg>
        <pc:spChg chg="add del">
          <ac:chgData name="Kim, Samuel CDT (EDU)" userId="3092b894-7112-4f45-8f59-f65d2752bbc1" providerId="ADAL" clId="{42D6622B-D896-4975-A3B4-2DD828B469CF}" dt="2022-02-16T22:19:35.815" v="593" actId="26606"/>
          <ac:spMkLst>
            <pc:docMk/>
            <pc:sldMk cId="791620976" sldId="329"/>
            <ac:spMk id="12" creationId="{AE1AF813-2D2F-4B78-9216-388AF161EDAA}"/>
          </ac:spMkLst>
        </pc:spChg>
        <pc:spChg chg="add del">
          <ac:chgData name="Kim, Samuel CDT (EDU)" userId="3092b894-7112-4f45-8f59-f65d2752bbc1" providerId="ADAL" clId="{42D6622B-D896-4975-A3B4-2DD828B469CF}" dt="2022-02-16T22:19:35.815" v="593" actId="26606"/>
          <ac:spMkLst>
            <pc:docMk/>
            <pc:sldMk cId="791620976" sldId="329"/>
            <ac:spMk id="14" creationId="{C47181D2-95D5-4439-9BDF-14D4FDC7BD80}"/>
          </ac:spMkLst>
        </pc:spChg>
        <pc:spChg chg="add del">
          <ac:chgData name="Kim, Samuel CDT (EDU)" userId="3092b894-7112-4f45-8f59-f65d2752bbc1" providerId="ADAL" clId="{42D6622B-D896-4975-A3B4-2DD828B469CF}" dt="2022-02-16T22:19:35.815" v="593" actId="26606"/>
          <ac:spMkLst>
            <pc:docMk/>
            <pc:sldMk cId="791620976" sldId="329"/>
            <ac:spMk id="16" creationId="{CDD85225-4221-4672-B1DE-C34BFFF5FDFA}"/>
          </ac:spMkLst>
        </pc:spChg>
        <pc:spChg chg="add del">
          <ac:chgData name="Kim, Samuel CDT (EDU)" userId="3092b894-7112-4f45-8f59-f65d2752bbc1" providerId="ADAL" clId="{42D6622B-D896-4975-A3B4-2DD828B469CF}" dt="2022-02-16T22:19:35.815" v="593" actId="26606"/>
          <ac:spMkLst>
            <pc:docMk/>
            <pc:sldMk cId="791620976" sldId="329"/>
            <ac:spMk id="18" creationId="{6FB55C46-EDB8-4EC2-AD52-94B111D3A956}"/>
          </ac:spMkLst>
        </pc:spChg>
        <pc:spChg chg="add del">
          <ac:chgData name="Kim, Samuel CDT (EDU)" userId="3092b894-7112-4f45-8f59-f65d2752bbc1" providerId="ADAL" clId="{42D6622B-D896-4975-A3B4-2DD828B469CF}" dt="2022-02-16T22:19:36.965" v="595" actId="26606"/>
          <ac:spMkLst>
            <pc:docMk/>
            <pc:sldMk cId="791620976" sldId="329"/>
            <ac:spMk id="20" creationId="{AE1AF813-2D2F-4B78-9216-388AF161EDAA}"/>
          </ac:spMkLst>
        </pc:spChg>
        <pc:spChg chg="add del">
          <ac:chgData name="Kim, Samuel CDT (EDU)" userId="3092b894-7112-4f45-8f59-f65d2752bbc1" providerId="ADAL" clId="{42D6622B-D896-4975-A3B4-2DD828B469CF}" dt="2022-02-16T22:19:36.965" v="595" actId="26606"/>
          <ac:spMkLst>
            <pc:docMk/>
            <pc:sldMk cId="791620976" sldId="329"/>
            <ac:spMk id="21" creationId="{C47181D2-95D5-4439-9BDF-14D4FDC7BD80}"/>
          </ac:spMkLst>
        </pc:spChg>
        <pc:spChg chg="add del">
          <ac:chgData name="Kim, Samuel CDT (EDU)" userId="3092b894-7112-4f45-8f59-f65d2752bbc1" providerId="ADAL" clId="{42D6622B-D896-4975-A3B4-2DD828B469CF}" dt="2022-02-16T22:19:38.235" v="597" actId="26606"/>
          <ac:spMkLst>
            <pc:docMk/>
            <pc:sldMk cId="791620976" sldId="329"/>
            <ac:spMk id="23" creationId="{AE1AF813-2D2F-4B78-9216-388AF161EDAA}"/>
          </ac:spMkLst>
        </pc:spChg>
        <pc:spChg chg="add del">
          <ac:chgData name="Kim, Samuel CDT (EDU)" userId="3092b894-7112-4f45-8f59-f65d2752bbc1" providerId="ADAL" clId="{42D6622B-D896-4975-A3B4-2DD828B469CF}" dt="2022-02-16T22:19:38.235" v="597" actId="26606"/>
          <ac:spMkLst>
            <pc:docMk/>
            <pc:sldMk cId="791620976" sldId="329"/>
            <ac:spMk id="24" creationId="{C47181D2-95D5-4439-9BDF-14D4FDC7BD80}"/>
          </ac:spMkLst>
        </pc:spChg>
        <pc:spChg chg="add del">
          <ac:chgData name="Kim, Samuel CDT (EDU)" userId="3092b894-7112-4f45-8f59-f65d2752bbc1" providerId="ADAL" clId="{42D6622B-D896-4975-A3B4-2DD828B469CF}" dt="2022-02-16T22:19:39.015" v="599" actId="26606"/>
          <ac:spMkLst>
            <pc:docMk/>
            <pc:sldMk cId="791620976" sldId="329"/>
            <ac:spMk id="26" creationId="{C2579DAE-C141-48DB-810E-C070C300819E}"/>
          </ac:spMkLst>
        </pc:spChg>
        <pc:spChg chg="add del">
          <ac:chgData name="Kim, Samuel CDT (EDU)" userId="3092b894-7112-4f45-8f59-f65d2752bbc1" providerId="ADAL" clId="{42D6622B-D896-4975-A3B4-2DD828B469CF}" dt="2022-02-16T22:19:39.015" v="599" actId="26606"/>
          <ac:spMkLst>
            <pc:docMk/>
            <pc:sldMk cId="791620976" sldId="329"/>
            <ac:spMk id="27" creationId="{02FD90C3-6350-4D5B-9738-6E94EDF30F74}"/>
          </ac:spMkLst>
        </pc:spChg>
        <pc:spChg chg="add del">
          <ac:chgData name="Kim, Samuel CDT (EDU)" userId="3092b894-7112-4f45-8f59-f65d2752bbc1" providerId="ADAL" clId="{42D6622B-D896-4975-A3B4-2DD828B469CF}" dt="2022-02-16T22:19:39.015" v="599" actId="26606"/>
          <ac:spMkLst>
            <pc:docMk/>
            <pc:sldMk cId="791620976" sldId="329"/>
            <ac:spMk id="28" creationId="{2C7211D9-E545-4D00-9874-641EC7C7BD85}"/>
          </ac:spMkLst>
        </pc:spChg>
        <pc:spChg chg="add del">
          <ac:chgData name="Kim, Samuel CDT (EDU)" userId="3092b894-7112-4f45-8f59-f65d2752bbc1" providerId="ADAL" clId="{42D6622B-D896-4975-A3B4-2DD828B469CF}" dt="2022-02-16T22:19:39.015" v="599" actId="26606"/>
          <ac:spMkLst>
            <pc:docMk/>
            <pc:sldMk cId="791620976" sldId="329"/>
            <ac:spMk id="29" creationId="{5DBBC34A-8C43-4368-951E-A04EB7C00E32}"/>
          </ac:spMkLst>
        </pc:spChg>
        <pc:spChg chg="add">
          <ac:chgData name="Kim, Samuel CDT (EDU)" userId="3092b894-7112-4f45-8f59-f65d2752bbc1" providerId="ADAL" clId="{42D6622B-D896-4975-A3B4-2DD828B469CF}" dt="2022-02-16T22:19:39.025" v="600" actId="26606"/>
          <ac:spMkLst>
            <pc:docMk/>
            <pc:sldMk cId="791620976" sldId="329"/>
            <ac:spMk id="31" creationId="{AE1AF813-2D2F-4B78-9216-388AF161EDAA}"/>
          </ac:spMkLst>
        </pc:spChg>
        <pc:spChg chg="add">
          <ac:chgData name="Kim, Samuel CDT (EDU)" userId="3092b894-7112-4f45-8f59-f65d2752bbc1" providerId="ADAL" clId="{42D6622B-D896-4975-A3B4-2DD828B469CF}" dt="2022-02-16T22:19:39.025" v="600" actId="26606"/>
          <ac:spMkLst>
            <pc:docMk/>
            <pc:sldMk cId="791620976" sldId="329"/>
            <ac:spMk id="32" creationId="{C47181D2-95D5-4439-9BDF-14D4FDC7BD80}"/>
          </ac:spMkLst>
        </pc:spChg>
        <pc:spChg chg="add">
          <ac:chgData name="Kim, Samuel CDT (EDU)" userId="3092b894-7112-4f45-8f59-f65d2752bbc1" providerId="ADAL" clId="{42D6622B-D896-4975-A3B4-2DD828B469CF}" dt="2022-02-16T22:19:39.025" v="600" actId="26606"/>
          <ac:spMkLst>
            <pc:docMk/>
            <pc:sldMk cId="791620976" sldId="329"/>
            <ac:spMk id="33" creationId="{AFF43A89-FF65-44A9-BE4C-DC7389FF9CE1}"/>
          </ac:spMkLst>
        </pc:spChg>
        <pc:spChg chg="add">
          <ac:chgData name="Kim, Samuel CDT (EDU)" userId="3092b894-7112-4f45-8f59-f65d2752bbc1" providerId="ADAL" clId="{42D6622B-D896-4975-A3B4-2DD828B469CF}" dt="2022-02-16T22:19:39.025" v="600" actId="26606"/>
          <ac:spMkLst>
            <pc:docMk/>
            <pc:sldMk cId="791620976" sldId="329"/>
            <ac:spMk id="34" creationId="{3CBC4341-33FB-4D46-A7B4-62039B616233}"/>
          </ac:spMkLst>
        </pc:spChg>
        <pc:spChg chg="add">
          <ac:chgData name="Kim, Samuel CDT (EDU)" userId="3092b894-7112-4f45-8f59-f65d2752bbc1" providerId="ADAL" clId="{42D6622B-D896-4975-A3B4-2DD828B469CF}" dt="2022-02-16T22:19:39.025" v="600" actId="26606"/>
          <ac:spMkLst>
            <pc:docMk/>
            <pc:sldMk cId="791620976" sldId="329"/>
            <ac:spMk id="35" creationId="{89394C5B-B8DE-4221-8CA4-A30237DB3241}"/>
          </ac:spMkLst>
        </pc:spChg>
        <pc:picChg chg="add del mod">
          <ac:chgData name="Kim, Samuel CDT (EDU)" userId="3092b894-7112-4f45-8f59-f65d2752bbc1" providerId="ADAL" clId="{42D6622B-D896-4975-A3B4-2DD828B469CF}" dt="2022-02-16T22:18:26.824" v="583" actId="931"/>
          <ac:picMkLst>
            <pc:docMk/>
            <pc:sldMk cId="791620976" sldId="329"/>
            <ac:picMk id="5" creationId="{9208BA79-870A-4889-A61C-84EB992252C0}"/>
          </ac:picMkLst>
        </pc:picChg>
        <pc:picChg chg="add mod">
          <ac:chgData name="Kim, Samuel CDT (EDU)" userId="3092b894-7112-4f45-8f59-f65d2752bbc1" providerId="ADAL" clId="{42D6622B-D896-4975-A3B4-2DD828B469CF}" dt="2022-02-16T22:27:55.781" v="671" actId="1076"/>
          <ac:picMkLst>
            <pc:docMk/>
            <pc:sldMk cId="791620976" sldId="329"/>
            <ac:picMk id="7" creationId="{B850DE29-0914-4D7A-AC7F-BB05F0ADFDFF}"/>
          </ac:picMkLst>
        </pc:picChg>
      </pc:sldChg>
    </pc:docChg>
  </pc:docChgLst>
  <pc:docChgLst>
    <pc:chgData name="Barlow, Ryan CDT (EDU)" userId="S::ryan.c.barlow@uscga.edu::a8ff858d-4b7a-45e1-97a8-d966866c0c31" providerId="AD" clId="Web-{4642C9AC-3D7C-4529-8CF0-AB45C5FCEFE7}"/>
    <pc:docChg chg="modSld">
      <pc:chgData name="Barlow, Ryan CDT (EDU)" userId="S::ryan.c.barlow@uscga.edu::a8ff858d-4b7a-45e1-97a8-d966866c0c31" providerId="AD" clId="Web-{4642C9AC-3D7C-4529-8CF0-AB45C5FCEFE7}" dt="2022-02-16T20:35:23.358" v="327"/>
      <pc:docMkLst>
        <pc:docMk/>
      </pc:docMkLst>
      <pc:sldChg chg="addSp delSp modSp mod setBg">
        <pc:chgData name="Barlow, Ryan CDT (EDU)" userId="S::ryan.c.barlow@uscga.edu::a8ff858d-4b7a-45e1-97a8-d966866c0c31" providerId="AD" clId="Web-{4642C9AC-3D7C-4529-8CF0-AB45C5FCEFE7}" dt="2022-02-16T20:34:09.247" v="315"/>
        <pc:sldMkLst>
          <pc:docMk/>
          <pc:sldMk cId="3931188604" sldId="306"/>
        </pc:sldMkLst>
        <pc:spChg chg="mod">
          <ac:chgData name="Barlow, Ryan CDT (EDU)" userId="S::ryan.c.barlow@uscga.edu::a8ff858d-4b7a-45e1-97a8-d966866c0c31" providerId="AD" clId="Web-{4642C9AC-3D7C-4529-8CF0-AB45C5FCEFE7}" dt="2022-02-16T20:34:09.247" v="315"/>
          <ac:spMkLst>
            <pc:docMk/>
            <pc:sldMk cId="3931188604" sldId="306"/>
            <ac:spMk id="2" creationId="{103AFFC9-BC14-407A-A6AF-36B655B885BF}"/>
          </ac:spMkLst>
        </pc:spChg>
        <pc:spChg chg="del">
          <ac:chgData name="Barlow, Ryan CDT (EDU)" userId="S::ryan.c.barlow@uscga.edu::a8ff858d-4b7a-45e1-97a8-d966866c0c31" providerId="AD" clId="Web-{4642C9AC-3D7C-4529-8CF0-AB45C5FCEFE7}" dt="2022-02-16T20:34:09.247" v="315"/>
          <ac:spMkLst>
            <pc:docMk/>
            <pc:sldMk cId="3931188604" sldId="306"/>
            <ac:spMk id="18" creationId="{990D0034-F768-41E7-85D4-F38C4DE85770}"/>
          </ac:spMkLst>
        </pc:spChg>
        <pc:spChg chg="del">
          <ac:chgData name="Barlow, Ryan CDT (EDU)" userId="S::ryan.c.barlow@uscga.edu::a8ff858d-4b7a-45e1-97a8-d966866c0c31" providerId="AD" clId="Web-{4642C9AC-3D7C-4529-8CF0-AB45C5FCEFE7}" dt="2022-02-16T20:34:09.247" v="315"/>
          <ac:spMkLst>
            <pc:docMk/>
            <pc:sldMk cId="3931188604" sldId="306"/>
            <ac:spMk id="20" creationId="{C4F7E42D-8B5A-4FC8-81CD-9E60171F7FA8}"/>
          </ac:spMkLst>
        </pc:spChg>
        <pc:spChg chg="del">
          <ac:chgData name="Barlow, Ryan CDT (EDU)" userId="S::ryan.c.barlow@uscga.edu::a8ff858d-4b7a-45e1-97a8-d966866c0c31" providerId="AD" clId="Web-{4642C9AC-3D7C-4529-8CF0-AB45C5FCEFE7}" dt="2022-02-16T20:34:09.247" v="315"/>
          <ac:spMkLst>
            <pc:docMk/>
            <pc:sldMk cId="3931188604" sldId="306"/>
            <ac:spMk id="22" creationId="{8C04651D-B9F4-4935-A02D-364153FBDF54}"/>
          </ac:spMkLst>
        </pc:spChg>
        <pc:spChg chg="add">
          <ac:chgData name="Barlow, Ryan CDT (EDU)" userId="S::ryan.c.barlow@uscga.edu::a8ff858d-4b7a-45e1-97a8-d966866c0c31" providerId="AD" clId="Web-{4642C9AC-3D7C-4529-8CF0-AB45C5FCEFE7}" dt="2022-02-16T20:34:09.247" v="315"/>
          <ac:spMkLst>
            <pc:docMk/>
            <pc:sldMk cId="3931188604" sldId="306"/>
            <ac:spMk id="27" creationId="{873ECEC8-0F24-45B8-950F-35FC94BCEAC8}"/>
          </ac:spMkLst>
        </pc:spChg>
        <pc:spChg chg="add">
          <ac:chgData name="Barlow, Ryan CDT (EDU)" userId="S::ryan.c.barlow@uscga.edu::a8ff858d-4b7a-45e1-97a8-d966866c0c31" providerId="AD" clId="Web-{4642C9AC-3D7C-4529-8CF0-AB45C5FCEFE7}" dt="2022-02-16T20:34:09.247" v="315"/>
          <ac:spMkLst>
            <pc:docMk/>
            <pc:sldMk cId="3931188604" sldId="306"/>
            <ac:spMk id="31" creationId="{7D417315-0A35-4882-ABD2-ABE3C89E5DCF}"/>
          </ac:spMkLst>
        </pc:spChg>
        <pc:spChg chg="add">
          <ac:chgData name="Barlow, Ryan CDT (EDU)" userId="S::ryan.c.barlow@uscga.edu::a8ff858d-4b7a-45e1-97a8-d966866c0c31" providerId="AD" clId="Web-{4642C9AC-3D7C-4529-8CF0-AB45C5FCEFE7}" dt="2022-02-16T20:34:09.247" v="315"/>
          <ac:spMkLst>
            <pc:docMk/>
            <pc:sldMk cId="3931188604" sldId="306"/>
            <ac:spMk id="33" creationId="{8B53612E-ADB2-4457-9688-89506397AF28}"/>
          </ac:spMkLst>
        </pc:spChg>
        <pc:graphicFrameChg chg="mod modGraphic">
          <ac:chgData name="Barlow, Ryan CDT (EDU)" userId="S::ryan.c.barlow@uscga.edu::a8ff858d-4b7a-45e1-97a8-d966866c0c31" providerId="AD" clId="Web-{4642C9AC-3D7C-4529-8CF0-AB45C5FCEFE7}" dt="2022-02-16T20:34:09.247" v="315"/>
          <ac:graphicFrameMkLst>
            <pc:docMk/>
            <pc:sldMk cId="3931188604" sldId="306"/>
            <ac:graphicFrameMk id="5" creationId="{FFDB749F-AD52-410A-B14D-A42D15D879F0}"/>
          </ac:graphicFrameMkLst>
        </pc:graphicFrameChg>
        <pc:picChg chg="mod">
          <ac:chgData name="Barlow, Ryan CDT (EDU)" userId="S::ryan.c.barlow@uscga.edu::a8ff858d-4b7a-45e1-97a8-d966866c0c31" providerId="AD" clId="Web-{4642C9AC-3D7C-4529-8CF0-AB45C5FCEFE7}" dt="2022-02-16T20:34:09.247" v="315"/>
          <ac:picMkLst>
            <pc:docMk/>
            <pc:sldMk cId="3931188604" sldId="306"/>
            <ac:picMk id="13" creationId="{47A51F0A-6371-4F2A-BB9C-2B5E46980AE9}"/>
          </ac:picMkLst>
        </pc:picChg>
        <pc:cxnChg chg="add">
          <ac:chgData name="Barlow, Ryan CDT (EDU)" userId="S::ryan.c.barlow@uscga.edu::a8ff858d-4b7a-45e1-97a8-d966866c0c31" providerId="AD" clId="Web-{4642C9AC-3D7C-4529-8CF0-AB45C5FCEFE7}" dt="2022-02-16T20:34:09.247" v="315"/>
          <ac:cxnSpMkLst>
            <pc:docMk/>
            <pc:sldMk cId="3931188604" sldId="306"/>
            <ac:cxnSpMk id="29" creationId="{89EB8C68-FF1B-4849-867B-32D29B19F102}"/>
          </ac:cxnSpMkLst>
        </pc:cxnChg>
      </pc:sldChg>
      <pc:sldChg chg="addSp delSp modSp addAnim delAnim">
        <pc:chgData name="Barlow, Ryan CDT (EDU)" userId="S::ryan.c.barlow@uscga.edu::a8ff858d-4b7a-45e1-97a8-d966866c0c31" providerId="AD" clId="Web-{4642C9AC-3D7C-4529-8CF0-AB45C5FCEFE7}" dt="2022-02-16T20:35:23.358" v="327"/>
        <pc:sldMkLst>
          <pc:docMk/>
          <pc:sldMk cId="724516148" sldId="308"/>
        </pc:sldMkLst>
        <pc:spChg chg="mod">
          <ac:chgData name="Barlow, Ryan CDT (EDU)" userId="S::ryan.c.barlow@uscga.edu::a8ff858d-4b7a-45e1-97a8-d966866c0c31" providerId="AD" clId="Web-{4642C9AC-3D7C-4529-8CF0-AB45C5FCEFE7}" dt="2022-02-16T20:35:23.358" v="327"/>
          <ac:spMkLst>
            <pc:docMk/>
            <pc:sldMk cId="724516148" sldId="308"/>
            <ac:spMk id="21" creationId="{BAD534FA-BA72-42B3-A03C-A6152AB9F0C6}"/>
          </ac:spMkLst>
        </pc:spChg>
        <pc:spChg chg="add del">
          <ac:chgData name="Barlow, Ryan CDT (EDU)" userId="S::ryan.c.barlow@uscga.edu::a8ff858d-4b7a-45e1-97a8-d966866c0c31" providerId="AD" clId="Web-{4642C9AC-3D7C-4529-8CF0-AB45C5FCEFE7}" dt="2022-02-16T20:35:23.358" v="327"/>
          <ac:spMkLst>
            <pc:docMk/>
            <pc:sldMk cId="724516148" sldId="308"/>
            <ac:spMk id="30" creationId="{F64BBAA4-C62B-4146-B49F-FE4CC4655EE0}"/>
          </ac:spMkLst>
        </pc:spChg>
        <pc:spChg chg="add del">
          <ac:chgData name="Barlow, Ryan CDT (EDU)" userId="S::ryan.c.barlow@uscga.edu::a8ff858d-4b7a-45e1-97a8-d966866c0c31" providerId="AD" clId="Web-{4642C9AC-3D7C-4529-8CF0-AB45C5FCEFE7}" dt="2022-02-16T20:35:23.358" v="327"/>
          <ac:spMkLst>
            <pc:docMk/>
            <pc:sldMk cId="724516148" sldId="308"/>
            <ac:spMk id="32" creationId="{77C34054-98F8-4229-885E-04C525969C5E}"/>
          </ac:spMkLst>
        </pc:spChg>
        <pc:spChg chg="add del">
          <ac:chgData name="Barlow, Ryan CDT (EDU)" userId="S::ryan.c.barlow@uscga.edu::a8ff858d-4b7a-45e1-97a8-d966866c0c31" providerId="AD" clId="Web-{4642C9AC-3D7C-4529-8CF0-AB45C5FCEFE7}" dt="2022-02-16T20:35:23.358" v="327"/>
          <ac:spMkLst>
            <pc:docMk/>
            <pc:sldMk cId="724516148" sldId="308"/>
            <ac:spMk id="33" creationId="{22AAB964-B835-4B93-A1F3-4A30D1F38589}"/>
          </ac:spMkLst>
        </pc:spChg>
        <pc:spChg chg="add del">
          <ac:chgData name="Barlow, Ryan CDT (EDU)" userId="S::ryan.c.barlow@uscga.edu::a8ff858d-4b7a-45e1-97a8-d966866c0c31" providerId="AD" clId="Web-{4642C9AC-3D7C-4529-8CF0-AB45C5FCEFE7}" dt="2022-02-16T20:35:23.358" v="327"/>
          <ac:spMkLst>
            <pc:docMk/>
            <pc:sldMk cId="724516148" sldId="308"/>
            <ac:spMk id="38" creationId="{D829E218-74FB-4455-98BE-F2C5BA8978BE}"/>
          </ac:spMkLst>
        </pc:spChg>
        <pc:spChg chg="add del">
          <ac:chgData name="Barlow, Ryan CDT (EDU)" userId="S::ryan.c.barlow@uscga.edu::a8ff858d-4b7a-45e1-97a8-d966866c0c31" providerId="AD" clId="Web-{4642C9AC-3D7C-4529-8CF0-AB45C5FCEFE7}" dt="2022-02-16T20:35:23.358" v="327"/>
          <ac:spMkLst>
            <pc:docMk/>
            <pc:sldMk cId="724516148" sldId="308"/>
            <ac:spMk id="40" creationId="{7E8D75FD-D4F9-4D11-B70D-82EFCB4CFA5B}"/>
          </ac:spMkLst>
        </pc:spChg>
        <pc:spChg chg="add del">
          <ac:chgData name="Barlow, Ryan CDT (EDU)" userId="S::ryan.c.barlow@uscga.edu::a8ff858d-4b7a-45e1-97a8-d966866c0c31" providerId="AD" clId="Web-{4642C9AC-3D7C-4529-8CF0-AB45C5FCEFE7}" dt="2022-02-16T20:35:23.358" v="327"/>
          <ac:spMkLst>
            <pc:docMk/>
            <pc:sldMk cId="724516148" sldId="308"/>
            <ac:spMk id="44" creationId="{E75F8FC7-2268-462F-AFF6-A4A975C3444E}"/>
          </ac:spMkLst>
        </pc:spChg>
        <pc:spChg chg="add del">
          <ac:chgData name="Barlow, Ryan CDT (EDU)" userId="S::ryan.c.barlow@uscga.edu::a8ff858d-4b7a-45e1-97a8-d966866c0c31" providerId="AD" clId="Web-{4642C9AC-3D7C-4529-8CF0-AB45C5FCEFE7}" dt="2022-02-16T20:35:23.358" v="327"/>
          <ac:spMkLst>
            <pc:docMk/>
            <pc:sldMk cId="724516148" sldId="308"/>
            <ac:spMk id="48" creationId="{9D1C364C-8702-4ED9-9D23-41CDB2982B4E}"/>
          </ac:spMkLst>
        </pc:spChg>
        <pc:spChg chg="add del">
          <ac:chgData name="Barlow, Ryan CDT (EDU)" userId="S::ryan.c.barlow@uscga.edu::a8ff858d-4b7a-45e1-97a8-d966866c0c31" providerId="AD" clId="Web-{4642C9AC-3D7C-4529-8CF0-AB45C5FCEFE7}" dt="2022-02-16T20:35:23.358" v="327"/>
          <ac:spMkLst>
            <pc:docMk/>
            <pc:sldMk cId="724516148" sldId="308"/>
            <ac:spMk id="50" creationId="{7EE051E9-6C07-4FBB-B4F7-EDF8DDEAA6DA}"/>
          </ac:spMkLst>
        </pc:spChg>
        <pc:picChg chg="mod">
          <ac:chgData name="Barlow, Ryan CDT (EDU)" userId="S::ryan.c.barlow@uscga.edu::a8ff858d-4b7a-45e1-97a8-d966866c0c31" providerId="AD" clId="Web-{4642C9AC-3D7C-4529-8CF0-AB45C5FCEFE7}" dt="2022-02-16T20:35:23.358" v="327"/>
          <ac:picMkLst>
            <pc:docMk/>
            <pc:sldMk cId="724516148" sldId="308"/>
            <ac:picMk id="9" creationId="{5A64A3F4-7DED-4B57-B0A9-7025CBF39CFF}"/>
          </ac:picMkLst>
        </pc:picChg>
        <pc:cxnChg chg="add del">
          <ac:chgData name="Barlow, Ryan CDT (EDU)" userId="S::ryan.c.barlow@uscga.edu::a8ff858d-4b7a-45e1-97a8-d966866c0c31" providerId="AD" clId="Web-{4642C9AC-3D7C-4529-8CF0-AB45C5FCEFE7}" dt="2022-02-16T20:35:23.358" v="327"/>
          <ac:cxnSpMkLst>
            <pc:docMk/>
            <pc:sldMk cId="724516148" sldId="308"/>
            <ac:cxnSpMk id="42" creationId="{1F5DC8C3-BA5F-4EED-BB9A-A14272BD82A1}"/>
          </ac:cxnSpMkLst>
        </pc:cxnChg>
        <pc:cxnChg chg="add del">
          <ac:chgData name="Barlow, Ryan CDT (EDU)" userId="S::ryan.c.barlow@uscga.edu::a8ff858d-4b7a-45e1-97a8-d966866c0c31" providerId="AD" clId="Web-{4642C9AC-3D7C-4529-8CF0-AB45C5FCEFE7}" dt="2022-02-16T20:35:23.358" v="327"/>
          <ac:cxnSpMkLst>
            <pc:docMk/>
            <pc:sldMk cId="724516148" sldId="308"/>
            <ac:cxnSpMk id="46" creationId="{BEF45B32-FB97-49CC-B778-CA7CF87BEF7A}"/>
          </ac:cxnSpMkLst>
        </pc:cxnChg>
      </pc:sldChg>
      <pc:sldChg chg="addSp delSp modSp mod setBg">
        <pc:chgData name="Barlow, Ryan CDT (EDU)" userId="S::ryan.c.barlow@uscga.edu::a8ff858d-4b7a-45e1-97a8-d966866c0c31" providerId="AD" clId="Web-{4642C9AC-3D7C-4529-8CF0-AB45C5FCEFE7}" dt="2022-02-16T20:34:53.998" v="323"/>
        <pc:sldMkLst>
          <pc:docMk/>
          <pc:sldMk cId="113836284" sldId="311"/>
        </pc:sldMkLst>
        <pc:spChg chg="mod">
          <ac:chgData name="Barlow, Ryan CDT (EDU)" userId="S::ryan.c.barlow@uscga.edu::a8ff858d-4b7a-45e1-97a8-d966866c0c31" providerId="AD" clId="Web-{4642C9AC-3D7C-4529-8CF0-AB45C5FCEFE7}" dt="2022-02-16T20:34:53.998" v="323"/>
          <ac:spMkLst>
            <pc:docMk/>
            <pc:sldMk cId="113836284" sldId="311"/>
            <ac:spMk id="2" creationId="{E23C0F27-0A32-4CF6-8FF9-C3E4CBED23B8}"/>
          </ac:spMkLst>
        </pc:spChg>
        <pc:spChg chg="add del">
          <ac:chgData name="Barlow, Ryan CDT (EDU)" userId="S::ryan.c.barlow@uscga.edu::a8ff858d-4b7a-45e1-97a8-d966866c0c31" providerId="AD" clId="Web-{4642C9AC-3D7C-4529-8CF0-AB45C5FCEFE7}" dt="2022-02-16T20:34:53.998" v="323"/>
          <ac:spMkLst>
            <pc:docMk/>
            <pc:sldMk cId="113836284" sldId="311"/>
            <ac:spMk id="20" creationId="{990D0034-F768-41E7-85D4-F38C4DE85770}"/>
          </ac:spMkLst>
        </pc:spChg>
        <pc:spChg chg="add del">
          <ac:chgData name="Barlow, Ryan CDT (EDU)" userId="S::ryan.c.barlow@uscga.edu::a8ff858d-4b7a-45e1-97a8-d966866c0c31" providerId="AD" clId="Web-{4642C9AC-3D7C-4529-8CF0-AB45C5FCEFE7}" dt="2022-02-16T20:34:53.998" v="323"/>
          <ac:spMkLst>
            <pc:docMk/>
            <pc:sldMk cId="113836284" sldId="311"/>
            <ac:spMk id="22" creationId="{C4F7E42D-8B5A-4FC8-81CD-9E60171F7FA8}"/>
          </ac:spMkLst>
        </pc:spChg>
        <pc:spChg chg="add del">
          <ac:chgData name="Barlow, Ryan CDT (EDU)" userId="S::ryan.c.barlow@uscga.edu::a8ff858d-4b7a-45e1-97a8-d966866c0c31" providerId="AD" clId="Web-{4642C9AC-3D7C-4529-8CF0-AB45C5FCEFE7}" dt="2022-02-16T20:34:53.998" v="323"/>
          <ac:spMkLst>
            <pc:docMk/>
            <pc:sldMk cId="113836284" sldId="311"/>
            <ac:spMk id="24" creationId="{8C04651D-B9F4-4935-A02D-364153FBDF54}"/>
          </ac:spMkLst>
        </pc:spChg>
        <pc:spChg chg="add del">
          <ac:chgData name="Barlow, Ryan CDT (EDU)" userId="S::ryan.c.barlow@uscga.edu::a8ff858d-4b7a-45e1-97a8-d966866c0c31" providerId="AD" clId="Web-{4642C9AC-3D7C-4529-8CF0-AB45C5FCEFE7}" dt="2022-02-16T20:34:49.779" v="320"/>
          <ac:spMkLst>
            <pc:docMk/>
            <pc:sldMk cId="113836284" sldId="311"/>
            <ac:spMk id="29" creationId="{873ECEC8-0F24-45B8-950F-35FC94BCEAC8}"/>
          </ac:spMkLst>
        </pc:spChg>
        <pc:spChg chg="add del">
          <ac:chgData name="Barlow, Ryan CDT (EDU)" userId="S::ryan.c.barlow@uscga.edu::a8ff858d-4b7a-45e1-97a8-d966866c0c31" providerId="AD" clId="Web-{4642C9AC-3D7C-4529-8CF0-AB45C5FCEFE7}" dt="2022-02-16T20:34:49.779" v="320"/>
          <ac:spMkLst>
            <pc:docMk/>
            <pc:sldMk cId="113836284" sldId="311"/>
            <ac:spMk id="33" creationId="{7D417315-0A35-4882-ABD2-ABE3C89E5DCF}"/>
          </ac:spMkLst>
        </pc:spChg>
        <pc:spChg chg="add del">
          <ac:chgData name="Barlow, Ryan CDT (EDU)" userId="S::ryan.c.barlow@uscga.edu::a8ff858d-4b7a-45e1-97a8-d966866c0c31" providerId="AD" clId="Web-{4642C9AC-3D7C-4529-8CF0-AB45C5FCEFE7}" dt="2022-02-16T20:34:49.779" v="320"/>
          <ac:spMkLst>
            <pc:docMk/>
            <pc:sldMk cId="113836284" sldId="311"/>
            <ac:spMk id="35" creationId="{8B53612E-ADB2-4457-9688-89506397AF28}"/>
          </ac:spMkLst>
        </pc:spChg>
        <pc:spChg chg="add del">
          <ac:chgData name="Barlow, Ryan CDT (EDU)" userId="S::ryan.c.barlow@uscga.edu::a8ff858d-4b7a-45e1-97a8-d966866c0c31" providerId="AD" clId="Web-{4642C9AC-3D7C-4529-8CF0-AB45C5FCEFE7}" dt="2022-02-16T20:34:53.967" v="322"/>
          <ac:spMkLst>
            <pc:docMk/>
            <pc:sldMk cId="113836284" sldId="311"/>
            <ac:spMk id="37" creationId="{873ECEC8-0F24-45B8-950F-35FC94BCEAC8}"/>
          </ac:spMkLst>
        </pc:spChg>
        <pc:spChg chg="add del">
          <ac:chgData name="Barlow, Ryan CDT (EDU)" userId="S::ryan.c.barlow@uscga.edu::a8ff858d-4b7a-45e1-97a8-d966866c0c31" providerId="AD" clId="Web-{4642C9AC-3D7C-4529-8CF0-AB45C5FCEFE7}" dt="2022-02-16T20:34:53.967" v="322"/>
          <ac:spMkLst>
            <pc:docMk/>
            <pc:sldMk cId="113836284" sldId="311"/>
            <ac:spMk id="39" creationId="{7D417315-0A35-4882-ABD2-ABE3C89E5DCF}"/>
          </ac:spMkLst>
        </pc:spChg>
        <pc:spChg chg="add del">
          <ac:chgData name="Barlow, Ryan CDT (EDU)" userId="S::ryan.c.barlow@uscga.edu::a8ff858d-4b7a-45e1-97a8-d966866c0c31" providerId="AD" clId="Web-{4642C9AC-3D7C-4529-8CF0-AB45C5FCEFE7}" dt="2022-02-16T20:34:53.967" v="322"/>
          <ac:spMkLst>
            <pc:docMk/>
            <pc:sldMk cId="113836284" sldId="311"/>
            <ac:spMk id="40" creationId="{8B53612E-ADB2-4457-9688-89506397AF28}"/>
          </ac:spMkLst>
        </pc:spChg>
        <pc:spChg chg="add">
          <ac:chgData name="Barlow, Ryan CDT (EDU)" userId="S::ryan.c.barlow@uscga.edu::a8ff858d-4b7a-45e1-97a8-d966866c0c31" providerId="AD" clId="Web-{4642C9AC-3D7C-4529-8CF0-AB45C5FCEFE7}" dt="2022-02-16T20:34:53.998" v="323"/>
          <ac:spMkLst>
            <pc:docMk/>
            <pc:sldMk cId="113836284" sldId="311"/>
            <ac:spMk id="42" creationId="{873ECEC8-0F24-45B8-950F-35FC94BCEAC8}"/>
          </ac:spMkLst>
        </pc:spChg>
        <pc:spChg chg="add">
          <ac:chgData name="Barlow, Ryan CDT (EDU)" userId="S::ryan.c.barlow@uscga.edu::a8ff858d-4b7a-45e1-97a8-d966866c0c31" providerId="AD" clId="Web-{4642C9AC-3D7C-4529-8CF0-AB45C5FCEFE7}" dt="2022-02-16T20:34:53.998" v="323"/>
          <ac:spMkLst>
            <pc:docMk/>
            <pc:sldMk cId="113836284" sldId="311"/>
            <ac:spMk id="44" creationId="{7D417315-0A35-4882-ABD2-ABE3C89E5DCF}"/>
          </ac:spMkLst>
        </pc:spChg>
        <pc:spChg chg="add">
          <ac:chgData name="Barlow, Ryan CDT (EDU)" userId="S::ryan.c.barlow@uscga.edu::a8ff858d-4b7a-45e1-97a8-d966866c0c31" providerId="AD" clId="Web-{4642C9AC-3D7C-4529-8CF0-AB45C5FCEFE7}" dt="2022-02-16T20:34:53.998" v="323"/>
          <ac:spMkLst>
            <pc:docMk/>
            <pc:sldMk cId="113836284" sldId="311"/>
            <ac:spMk id="45" creationId="{8B53612E-ADB2-4457-9688-89506397AF28}"/>
          </ac:spMkLst>
        </pc:spChg>
        <pc:spChg chg="add del">
          <ac:chgData name="Barlow, Ryan CDT (EDU)" userId="S::ryan.c.barlow@uscga.edu::a8ff858d-4b7a-45e1-97a8-d966866c0c31" providerId="AD" clId="Web-{4642C9AC-3D7C-4529-8CF0-AB45C5FCEFE7}" dt="2022-02-16T20:34:34.497" v="318"/>
          <ac:spMkLst>
            <pc:docMk/>
            <pc:sldMk cId="113836284" sldId="311"/>
            <ac:spMk id="48" creationId="{6113AEB9-EBDD-4A65-B120-78C343C345FB}"/>
          </ac:spMkLst>
        </pc:spChg>
        <pc:graphicFrameChg chg="mod modGraphic">
          <ac:chgData name="Barlow, Ryan CDT (EDU)" userId="S::ryan.c.barlow@uscga.edu::a8ff858d-4b7a-45e1-97a8-d966866c0c31" providerId="AD" clId="Web-{4642C9AC-3D7C-4529-8CF0-AB45C5FCEFE7}" dt="2022-02-16T20:34:53.998" v="323"/>
          <ac:graphicFrameMkLst>
            <pc:docMk/>
            <pc:sldMk cId="113836284" sldId="311"/>
            <ac:graphicFrameMk id="5" creationId="{3CA08CE0-9AEE-4EE8-AC72-6B787C1B4C23}"/>
          </ac:graphicFrameMkLst>
        </pc:graphicFrameChg>
        <pc:picChg chg="mod">
          <ac:chgData name="Barlow, Ryan CDT (EDU)" userId="S::ryan.c.barlow@uscga.edu::a8ff858d-4b7a-45e1-97a8-d966866c0c31" providerId="AD" clId="Web-{4642C9AC-3D7C-4529-8CF0-AB45C5FCEFE7}" dt="2022-02-16T20:34:53.998" v="323"/>
          <ac:picMkLst>
            <pc:docMk/>
            <pc:sldMk cId="113836284" sldId="311"/>
            <ac:picMk id="10" creationId="{791FFAAD-C18E-44CD-A57E-85EE5EEAF308}"/>
          </ac:picMkLst>
        </pc:picChg>
        <pc:cxnChg chg="add del">
          <ac:chgData name="Barlow, Ryan CDT (EDU)" userId="S::ryan.c.barlow@uscga.edu::a8ff858d-4b7a-45e1-97a8-d966866c0c31" providerId="AD" clId="Web-{4642C9AC-3D7C-4529-8CF0-AB45C5FCEFE7}" dt="2022-02-16T20:34:49.779" v="320"/>
          <ac:cxnSpMkLst>
            <pc:docMk/>
            <pc:sldMk cId="113836284" sldId="311"/>
            <ac:cxnSpMk id="31" creationId="{89EB8C68-FF1B-4849-867B-32D29B19F102}"/>
          </ac:cxnSpMkLst>
        </pc:cxnChg>
        <pc:cxnChg chg="add del">
          <ac:chgData name="Barlow, Ryan CDT (EDU)" userId="S::ryan.c.barlow@uscga.edu::a8ff858d-4b7a-45e1-97a8-d966866c0c31" providerId="AD" clId="Web-{4642C9AC-3D7C-4529-8CF0-AB45C5FCEFE7}" dt="2022-02-16T20:34:53.967" v="322"/>
          <ac:cxnSpMkLst>
            <pc:docMk/>
            <pc:sldMk cId="113836284" sldId="311"/>
            <ac:cxnSpMk id="38" creationId="{89EB8C68-FF1B-4849-867B-32D29B19F102}"/>
          </ac:cxnSpMkLst>
        </pc:cxnChg>
        <pc:cxnChg chg="add">
          <ac:chgData name="Barlow, Ryan CDT (EDU)" userId="S::ryan.c.barlow@uscga.edu::a8ff858d-4b7a-45e1-97a8-d966866c0c31" providerId="AD" clId="Web-{4642C9AC-3D7C-4529-8CF0-AB45C5FCEFE7}" dt="2022-02-16T20:34:53.998" v="323"/>
          <ac:cxnSpMkLst>
            <pc:docMk/>
            <pc:sldMk cId="113836284" sldId="311"/>
            <ac:cxnSpMk id="43" creationId="{89EB8C68-FF1B-4849-867B-32D29B19F102}"/>
          </ac:cxnSpMkLst>
        </pc:cxnChg>
      </pc:sldChg>
      <pc:sldChg chg="addSp modSp mod setBg addAnim">
        <pc:chgData name="Barlow, Ryan CDT (EDU)" userId="S::ryan.c.barlow@uscga.edu::a8ff858d-4b7a-45e1-97a8-d966866c0c31" providerId="AD" clId="Web-{4642C9AC-3D7C-4529-8CF0-AB45C5FCEFE7}" dt="2022-02-16T20:31:49.446" v="309"/>
        <pc:sldMkLst>
          <pc:docMk/>
          <pc:sldMk cId="598287154" sldId="312"/>
        </pc:sldMkLst>
        <pc:spChg chg="mod">
          <ac:chgData name="Barlow, Ryan CDT (EDU)" userId="S::ryan.c.barlow@uscga.edu::a8ff858d-4b7a-45e1-97a8-d966866c0c31" providerId="AD" clId="Web-{4642C9AC-3D7C-4529-8CF0-AB45C5FCEFE7}" dt="2022-02-16T20:31:49.446" v="308"/>
          <ac:spMkLst>
            <pc:docMk/>
            <pc:sldMk cId="598287154" sldId="312"/>
            <ac:spMk id="2" creationId="{B73E83B1-2993-4AEE-99F2-3DE772464B62}"/>
          </ac:spMkLst>
        </pc:spChg>
        <pc:spChg chg="add">
          <ac:chgData name="Barlow, Ryan CDT (EDU)" userId="S::ryan.c.barlow@uscga.edu::a8ff858d-4b7a-45e1-97a8-d966866c0c31" providerId="AD" clId="Web-{4642C9AC-3D7C-4529-8CF0-AB45C5FCEFE7}" dt="2022-02-16T20:31:49.446" v="308"/>
          <ac:spMkLst>
            <pc:docMk/>
            <pc:sldMk cId="598287154" sldId="312"/>
            <ac:spMk id="12" creationId="{D829E218-74FB-4455-98BE-F2C5BA8978BE}"/>
          </ac:spMkLst>
        </pc:spChg>
        <pc:spChg chg="add">
          <ac:chgData name="Barlow, Ryan CDT (EDU)" userId="S::ryan.c.barlow@uscga.edu::a8ff858d-4b7a-45e1-97a8-d966866c0c31" providerId="AD" clId="Web-{4642C9AC-3D7C-4529-8CF0-AB45C5FCEFE7}" dt="2022-02-16T20:31:49.446" v="308"/>
          <ac:spMkLst>
            <pc:docMk/>
            <pc:sldMk cId="598287154" sldId="312"/>
            <ac:spMk id="14" creationId="{7E8D75FD-D4F9-4D11-B70D-82EFCB4CFA5B}"/>
          </ac:spMkLst>
        </pc:spChg>
        <pc:spChg chg="add">
          <ac:chgData name="Barlow, Ryan CDT (EDU)" userId="S::ryan.c.barlow@uscga.edu::a8ff858d-4b7a-45e1-97a8-d966866c0c31" providerId="AD" clId="Web-{4642C9AC-3D7C-4529-8CF0-AB45C5FCEFE7}" dt="2022-02-16T20:31:49.446" v="308"/>
          <ac:spMkLst>
            <pc:docMk/>
            <pc:sldMk cId="598287154" sldId="312"/>
            <ac:spMk id="18" creationId="{E75F8FC7-2268-462F-AFF6-A4A975C3444E}"/>
          </ac:spMkLst>
        </pc:spChg>
        <pc:spChg chg="add">
          <ac:chgData name="Barlow, Ryan CDT (EDU)" userId="S::ryan.c.barlow@uscga.edu::a8ff858d-4b7a-45e1-97a8-d966866c0c31" providerId="AD" clId="Web-{4642C9AC-3D7C-4529-8CF0-AB45C5FCEFE7}" dt="2022-02-16T20:31:49.446" v="308"/>
          <ac:spMkLst>
            <pc:docMk/>
            <pc:sldMk cId="598287154" sldId="312"/>
            <ac:spMk id="22" creationId="{9D1C364C-8702-4ED9-9D23-41CDB2982B4E}"/>
          </ac:spMkLst>
        </pc:spChg>
        <pc:spChg chg="add">
          <ac:chgData name="Barlow, Ryan CDT (EDU)" userId="S::ryan.c.barlow@uscga.edu::a8ff858d-4b7a-45e1-97a8-d966866c0c31" providerId="AD" clId="Web-{4642C9AC-3D7C-4529-8CF0-AB45C5FCEFE7}" dt="2022-02-16T20:31:49.446" v="308"/>
          <ac:spMkLst>
            <pc:docMk/>
            <pc:sldMk cId="598287154" sldId="312"/>
            <ac:spMk id="24" creationId="{7EE051E9-6C07-4FBB-B4F7-EDF8DDEAA6DA}"/>
          </ac:spMkLst>
        </pc:spChg>
        <pc:picChg chg="mod">
          <ac:chgData name="Barlow, Ryan CDT (EDU)" userId="S::ryan.c.barlow@uscga.edu::a8ff858d-4b7a-45e1-97a8-d966866c0c31" providerId="AD" clId="Web-{4642C9AC-3D7C-4529-8CF0-AB45C5FCEFE7}" dt="2022-02-16T20:31:49.446" v="308"/>
          <ac:picMkLst>
            <pc:docMk/>
            <pc:sldMk cId="598287154" sldId="312"/>
            <ac:picMk id="7" creationId="{63678CB9-859B-409A-B950-60F7C41D0BE1}"/>
          </ac:picMkLst>
        </pc:picChg>
        <pc:cxnChg chg="add">
          <ac:chgData name="Barlow, Ryan CDT (EDU)" userId="S::ryan.c.barlow@uscga.edu::a8ff858d-4b7a-45e1-97a8-d966866c0c31" providerId="AD" clId="Web-{4642C9AC-3D7C-4529-8CF0-AB45C5FCEFE7}" dt="2022-02-16T20:31:49.446" v="308"/>
          <ac:cxnSpMkLst>
            <pc:docMk/>
            <pc:sldMk cId="598287154" sldId="312"/>
            <ac:cxnSpMk id="10" creationId="{BEF45B32-FB97-49CC-B778-CA7CF87BEF7A}"/>
          </ac:cxnSpMkLst>
        </pc:cxnChg>
        <pc:cxnChg chg="add">
          <ac:chgData name="Barlow, Ryan CDT (EDU)" userId="S::ryan.c.barlow@uscga.edu::a8ff858d-4b7a-45e1-97a8-d966866c0c31" providerId="AD" clId="Web-{4642C9AC-3D7C-4529-8CF0-AB45C5FCEFE7}" dt="2022-02-16T20:31:49.446" v="308"/>
          <ac:cxnSpMkLst>
            <pc:docMk/>
            <pc:sldMk cId="598287154" sldId="312"/>
            <ac:cxnSpMk id="16" creationId="{1F5DC8C3-BA5F-4EED-BB9A-A14272BD82A1}"/>
          </ac:cxnSpMkLst>
        </pc:cxnChg>
      </pc:sldChg>
      <pc:sldChg chg="addSp delSp modSp modNotes">
        <pc:chgData name="Barlow, Ryan CDT (EDU)" userId="S::ryan.c.barlow@uscga.edu::a8ff858d-4b7a-45e1-97a8-d966866c0c31" providerId="AD" clId="Web-{4642C9AC-3D7C-4529-8CF0-AB45C5FCEFE7}" dt="2022-02-16T20:30:54.023" v="307" actId="20577"/>
        <pc:sldMkLst>
          <pc:docMk/>
          <pc:sldMk cId="2210623656" sldId="319"/>
        </pc:sldMkLst>
        <pc:spChg chg="add mod">
          <ac:chgData name="Barlow, Ryan CDT (EDU)" userId="S::ryan.c.barlow@uscga.edu::a8ff858d-4b7a-45e1-97a8-d966866c0c31" providerId="AD" clId="Web-{4642C9AC-3D7C-4529-8CF0-AB45C5FCEFE7}" dt="2022-02-16T20:08:33.598" v="79" actId="20577"/>
          <ac:spMkLst>
            <pc:docMk/>
            <pc:sldMk cId="2210623656" sldId="319"/>
            <ac:spMk id="25" creationId="{2EF18957-83CA-4805-BF02-99D581D2E48A}"/>
          </ac:spMkLst>
        </pc:spChg>
        <pc:spChg chg="mod">
          <ac:chgData name="Barlow, Ryan CDT (EDU)" userId="S::ryan.c.barlow@uscga.edu::a8ff858d-4b7a-45e1-97a8-d966866c0c31" providerId="AD" clId="Web-{4642C9AC-3D7C-4529-8CF0-AB45C5FCEFE7}" dt="2022-02-16T20:30:54.023" v="307" actId="20577"/>
          <ac:spMkLst>
            <pc:docMk/>
            <pc:sldMk cId="2210623656" sldId="319"/>
            <ac:spMk id="34" creationId="{5C3BA9F8-D6BF-44B7-A1C9-C46843B9C02A}"/>
          </ac:spMkLst>
        </pc:spChg>
        <pc:spChg chg="add mod">
          <ac:chgData name="Barlow, Ryan CDT (EDU)" userId="S::ryan.c.barlow@uscga.edu::a8ff858d-4b7a-45e1-97a8-d966866c0c31" providerId="AD" clId="Web-{4642C9AC-3D7C-4529-8CF0-AB45C5FCEFE7}" dt="2022-02-16T20:09:21.474" v="93" actId="20577"/>
          <ac:spMkLst>
            <pc:docMk/>
            <pc:sldMk cId="2210623656" sldId="319"/>
            <ac:spMk id="36" creationId="{412A1844-6D93-4BDA-B6C2-7FBF07C9CAAD}"/>
          </ac:spMkLst>
        </pc:spChg>
        <pc:inkChg chg="add del">
          <ac:chgData name="Barlow, Ryan CDT (EDU)" userId="S::ryan.c.barlow@uscga.edu::a8ff858d-4b7a-45e1-97a8-d966866c0c31" providerId="AD" clId="Web-{4642C9AC-3D7C-4529-8CF0-AB45C5FCEFE7}" dt="2022-02-16T20:06:21.454" v="47"/>
          <ac:inkMkLst>
            <pc:docMk/>
            <pc:sldMk cId="2210623656" sldId="319"/>
            <ac:inkMk id="4" creationId="{5797CCF5-8A48-45B6-A753-53475613F9E1}"/>
          </ac:inkMkLst>
        </pc:inkChg>
        <pc:inkChg chg="add">
          <ac:chgData name="Barlow, Ryan CDT (EDU)" userId="S::ryan.c.barlow@uscga.edu::a8ff858d-4b7a-45e1-97a8-d966866c0c31" providerId="AD" clId="Web-{4642C9AC-3D7C-4529-8CF0-AB45C5FCEFE7}" dt="2022-02-16T20:06:15.735" v="45"/>
          <ac:inkMkLst>
            <pc:docMk/>
            <pc:sldMk cId="2210623656" sldId="319"/>
            <ac:inkMk id="5" creationId="{EE9427B0-09AB-4D31-AD10-39011EEF92F1}"/>
          </ac:inkMkLst>
        </pc:inkChg>
        <pc:inkChg chg="add">
          <ac:chgData name="Barlow, Ryan CDT (EDU)" userId="S::ryan.c.barlow@uscga.edu::a8ff858d-4b7a-45e1-97a8-d966866c0c31" providerId="AD" clId="Web-{4642C9AC-3D7C-4529-8CF0-AB45C5FCEFE7}" dt="2022-02-16T20:06:50.954" v="48"/>
          <ac:inkMkLst>
            <pc:docMk/>
            <pc:sldMk cId="2210623656" sldId="319"/>
            <ac:inkMk id="6" creationId="{66E77CC0-4E50-43D1-9BA6-E89825935F91}"/>
          </ac:inkMkLst>
        </pc:inkChg>
        <pc:inkChg chg="add">
          <ac:chgData name="Barlow, Ryan CDT (EDU)" userId="S::ryan.c.barlow@uscga.edu::a8ff858d-4b7a-45e1-97a8-d966866c0c31" providerId="AD" clId="Web-{4642C9AC-3D7C-4529-8CF0-AB45C5FCEFE7}" dt="2022-02-16T20:06:54.517" v="49"/>
          <ac:inkMkLst>
            <pc:docMk/>
            <pc:sldMk cId="2210623656" sldId="319"/>
            <ac:inkMk id="7" creationId="{C29E6260-0607-4BAB-B311-D33D96B2ABD7}"/>
          </ac:inkMkLst>
        </pc:inkChg>
        <pc:inkChg chg="add">
          <ac:chgData name="Barlow, Ryan CDT (EDU)" userId="S::ryan.c.barlow@uscga.edu::a8ff858d-4b7a-45e1-97a8-d966866c0c31" providerId="AD" clId="Web-{4642C9AC-3D7C-4529-8CF0-AB45C5FCEFE7}" dt="2022-02-16T20:06:59.658" v="50"/>
          <ac:inkMkLst>
            <pc:docMk/>
            <pc:sldMk cId="2210623656" sldId="319"/>
            <ac:inkMk id="8" creationId="{3DC76DC1-73FA-48F5-A8EF-8390BD04AA65}"/>
          </ac:inkMkLst>
        </pc:inkChg>
        <pc:inkChg chg="add">
          <ac:chgData name="Barlow, Ryan CDT (EDU)" userId="S::ryan.c.barlow@uscga.edu::a8ff858d-4b7a-45e1-97a8-d966866c0c31" providerId="AD" clId="Web-{4642C9AC-3D7C-4529-8CF0-AB45C5FCEFE7}" dt="2022-02-16T20:07:02.486" v="51"/>
          <ac:inkMkLst>
            <pc:docMk/>
            <pc:sldMk cId="2210623656" sldId="319"/>
            <ac:inkMk id="9" creationId="{4A9C8B80-FFAE-4E0C-B3B1-247245233226}"/>
          </ac:inkMkLst>
        </pc:inkChg>
        <pc:inkChg chg="add">
          <ac:chgData name="Barlow, Ryan CDT (EDU)" userId="S::ryan.c.barlow@uscga.edu::a8ff858d-4b7a-45e1-97a8-d966866c0c31" providerId="AD" clId="Web-{4642C9AC-3D7C-4529-8CF0-AB45C5FCEFE7}" dt="2022-02-16T20:07:06.127" v="52"/>
          <ac:inkMkLst>
            <pc:docMk/>
            <pc:sldMk cId="2210623656" sldId="319"/>
            <ac:inkMk id="10" creationId="{D9F4C353-B138-441A-BF99-A0F962F37302}"/>
          </ac:inkMkLst>
        </pc:inkChg>
        <pc:inkChg chg="add">
          <ac:chgData name="Barlow, Ryan CDT (EDU)" userId="S::ryan.c.barlow@uscga.edu::a8ff858d-4b7a-45e1-97a8-d966866c0c31" providerId="AD" clId="Web-{4642C9AC-3D7C-4529-8CF0-AB45C5FCEFE7}" dt="2022-02-16T20:07:09.205" v="53"/>
          <ac:inkMkLst>
            <pc:docMk/>
            <pc:sldMk cId="2210623656" sldId="319"/>
            <ac:inkMk id="11" creationId="{1787F238-CE41-4CA2-B073-57C8B5C59810}"/>
          </ac:inkMkLst>
        </pc:inkChg>
        <pc:inkChg chg="del">
          <ac:chgData name="Barlow, Ryan CDT (EDU)" userId="S::ryan.c.barlow@uscga.edu::a8ff858d-4b7a-45e1-97a8-d966866c0c31" providerId="AD" clId="Web-{4642C9AC-3D7C-4529-8CF0-AB45C5FCEFE7}" dt="2022-02-16T20:06:19.282" v="46"/>
          <ac:inkMkLst>
            <pc:docMk/>
            <pc:sldMk cId="2210623656" sldId="319"/>
            <ac:inkMk id="17" creationId="{276B4C1E-C6B2-4D69-AAFA-D2476433F220}"/>
          </ac:inkMkLst>
        </pc:inkChg>
        <pc:inkChg chg="add">
          <ac:chgData name="Barlow, Ryan CDT (EDU)" userId="S::ryan.c.barlow@uscga.edu::a8ff858d-4b7a-45e1-97a8-d966866c0c31" providerId="AD" clId="Web-{4642C9AC-3D7C-4529-8CF0-AB45C5FCEFE7}" dt="2022-02-16T20:07:32.784" v="54"/>
          <ac:inkMkLst>
            <pc:docMk/>
            <pc:sldMk cId="2210623656" sldId="319"/>
            <ac:inkMk id="24" creationId="{2AE41CFC-61DB-45E3-8B1D-45A591A1A676}"/>
          </ac:inkMkLst>
        </pc:inkChg>
        <pc:cxnChg chg="del mod">
          <ac:chgData name="Barlow, Ryan CDT (EDU)" userId="S::ryan.c.barlow@uscga.edu::a8ff858d-4b7a-45e1-97a8-d966866c0c31" providerId="AD" clId="Web-{4642C9AC-3D7C-4529-8CF0-AB45C5FCEFE7}" dt="2022-02-16T20:03:58.044" v="3"/>
          <ac:cxnSpMkLst>
            <pc:docMk/>
            <pc:sldMk cId="2210623656" sldId="319"/>
            <ac:cxnSpMk id="12" creationId="{03C38533-94BB-449A-A832-4A2B2E016F7B}"/>
          </ac:cxnSpMkLst>
        </pc:cxnChg>
      </pc:sldChg>
      <pc:sldChg chg="addSp delSp modSp">
        <pc:chgData name="Barlow, Ryan CDT (EDU)" userId="S::ryan.c.barlow@uscga.edu::a8ff858d-4b7a-45e1-97a8-d966866c0c31" providerId="AD" clId="Web-{4642C9AC-3D7C-4529-8CF0-AB45C5FCEFE7}" dt="2022-02-16T20:33:56.371" v="314"/>
        <pc:sldMkLst>
          <pc:docMk/>
          <pc:sldMk cId="1983124147" sldId="320"/>
        </pc:sldMkLst>
        <pc:spChg chg="mod">
          <ac:chgData name="Barlow, Ryan CDT (EDU)" userId="S::ryan.c.barlow@uscga.edu::a8ff858d-4b7a-45e1-97a8-d966866c0c31" providerId="AD" clId="Web-{4642C9AC-3D7C-4529-8CF0-AB45C5FCEFE7}" dt="2022-02-16T20:33:56.371" v="314"/>
          <ac:spMkLst>
            <pc:docMk/>
            <pc:sldMk cId="1983124147" sldId="320"/>
            <ac:spMk id="2" creationId="{3540ECCB-9FBD-46BD-B007-58980D4025AF}"/>
          </ac:spMkLst>
        </pc:spChg>
        <pc:spChg chg="mod ord">
          <ac:chgData name="Barlow, Ryan CDT (EDU)" userId="S::ryan.c.barlow@uscga.edu::a8ff858d-4b7a-45e1-97a8-d966866c0c31" providerId="AD" clId="Web-{4642C9AC-3D7C-4529-8CF0-AB45C5FCEFE7}" dt="2022-02-16T20:33:56.371" v="314"/>
          <ac:spMkLst>
            <pc:docMk/>
            <pc:sldMk cId="1983124147" sldId="320"/>
            <ac:spMk id="3" creationId="{292B4027-9AC5-490E-9BF3-7DA0A4F75478}"/>
          </ac:spMkLst>
        </pc:spChg>
        <pc:spChg chg="del">
          <ac:chgData name="Barlow, Ryan CDT (EDU)" userId="S::ryan.c.barlow@uscga.edu::a8ff858d-4b7a-45e1-97a8-d966866c0c31" providerId="AD" clId="Web-{4642C9AC-3D7C-4529-8CF0-AB45C5FCEFE7}" dt="2022-02-16T20:33:56.371" v="314"/>
          <ac:spMkLst>
            <pc:docMk/>
            <pc:sldMk cId="1983124147" sldId="320"/>
            <ac:spMk id="10" creationId="{0AB6E427-3F73-4C06-A5D5-AE52C3883B50}"/>
          </ac:spMkLst>
        </pc:spChg>
        <pc:spChg chg="del">
          <ac:chgData name="Barlow, Ryan CDT (EDU)" userId="S::ryan.c.barlow@uscga.edu::a8ff858d-4b7a-45e1-97a8-d966866c0c31" providerId="AD" clId="Web-{4642C9AC-3D7C-4529-8CF0-AB45C5FCEFE7}" dt="2022-02-16T20:33:56.371" v="314"/>
          <ac:spMkLst>
            <pc:docMk/>
            <pc:sldMk cId="1983124147" sldId="320"/>
            <ac:spMk id="12" creationId="{D8C9BDAA-0390-4B39-9B5C-BC95E5120DA4}"/>
          </ac:spMkLst>
        </pc:spChg>
        <pc:spChg chg="del">
          <ac:chgData name="Barlow, Ryan CDT (EDU)" userId="S::ryan.c.barlow@uscga.edu::a8ff858d-4b7a-45e1-97a8-d966866c0c31" providerId="AD" clId="Web-{4642C9AC-3D7C-4529-8CF0-AB45C5FCEFE7}" dt="2022-02-16T20:33:56.371" v="314"/>
          <ac:spMkLst>
            <pc:docMk/>
            <pc:sldMk cId="1983124147" sldId="320"/>
            <ac:spMk id="14" creationId="{F9DB1FE5-9D46-433B-99D1-2F1B8DC79855}"/>
          </ac:spMkLst>
        </pc:spChg>
        <pc:spChg chg="add">
          <ac:chgData name="Barlow, Ryan CDT (EDU)" userId="S::ryan.c.barlow@uscga.edu::a8ff858d-4b7a-45e1-97a8-d966866c0c31" providerId="AD" clId="Web-{4642C9AC-3D7C-4529-8CF0-AB45C5FCEFE7}" dt="2022-02-16T20:33:56.371" v="314"/>
          <ac:spMkLst>
            <pc:docMk/>
            <pc:sldMk cId="1983124147" sldId="320"/>
            <ac:spMk id="19" creationId="{873ECEC8-0F24-45B8-950F-35FC94BCEAC8}"/>
          </ac:spMkLst>
        </pc:spChg>
        <pc:spChg chg="add">
          <ac:chgData name="Barlow, Ryan CDT (EDU)" userId="S::ryan.c.barlow@uscga.edu::a8ff858d-4b7a-45e1-97a8-d966866c0c31" providerId="AD" clId="Web-{4642C9AC-3D7C-4529-8CF0-AB45C5FCEFE7}" dt="2022-02-16T20:33:56.371" v="314"/>
          <ac:spMkLst>
            <pc:docMk/>
            <pc:sldMk cId="1983124147" sldId="320"/>
            <ac:spMk id="23" creationId="{7D417315-0A35-4882-ABD2-ABE3C89E5DCF}"/>
          </ac:spMkLst>
        </pc:spChg>
        <pc:spChg chg="add">
          <ac:chgData name="Barlow, Ryan CDT (EDU)" userId="S::ryan.c.barlow@uscga.edu::a8ff858d-4b7a-45e1-97a8-d966866c0c31" providerId="AD" clId="Web-{4642C9AC-3D7C-4529-8CF0-AB45C5FCEFE7}" dt="2022-02-16T20:33:56.371" v="314"/>
          <ac:spMkLst>
            <pc:docMk/>
            <pc:sldMk cId="1983124147" sldId="320"/>
            <ac:spMk id="25" creationId="{8B53612E-ADB2-4457-9688-89506397AF28}"/>
          </ac:spMkLst>
        </pc:spChg>
        <pc:picChg chg="mod">
          <ac:chgData name="Barlow, Ryan CDT (EDU)" userId="S::ryan.c.barlow@uscga.edu::a8ff858d-4b7a-45e1-97a8-d966866c0c31" providerId="AD" clId="Web-{4642C9AC-3D7C-4529-8CF0-AB45C5FCEFE7}" dt="2022-02-16T20:33:56.371" v="314"/>
          <ac:picMkLst>
            <pc:docMk/>
            <pc:sldMk cId="1983124147" sldId="320"/>
            <ac:picMk id="5" creationId="{A420D56D-3A68-4248-A35A-47977B9BE34D}"/>
          </ac:picMkLst>
        </pc:picChg>
        <pc:cxnChg chg="add">
          <ac:chgData name="Barlow, Ryan CDT (EDU)" userId="S::ryan.c.barlow@uscga.edu::a8ff858d-4b7a-45e1-97a8-d966866c0c31" providerId="AD" clId="Web-{4642C9AC-3D7C-4529-8CF0-AB45C5FCEFE7}" dt="2022-02-16T20:33:56.371" v="314"/>
          <ac:cxnSpMkLst>
            <pc:docMk/>
            <pc:sldMk cId="1983124147" sldId="320"/>
            <ac:cxnSpMk id="21" creationId="{89EB8C68-FF1B-4849-867B-32D29B19F102}"/>
          </ac:cxnSpMkLst>
        </pc:cxnChg>
      </pc:sldChg>
      <pc:sldChg chg="addSp delSp modSp">
        <pc:chgData name="Barlow, Ryan CDT (EDU)" userId="S::ryan.c.barlow@uscga.edu::a8ff858d-4b7a-45e1-97a8-d966866c0c31" providerId="AD" clId="Web-{4642C9AC-3D7C-4529-8CF0-AB45C5FCEFE7}" dt="2022-02-16T20:33:49.199" v="313"/>
        <pc:sldMkLst>
          <pc:docMk/>
          <pc:sldMk cId="1479552773" sldId="326"/>
        </pc:sldMkLst>
        <pc:spChg chg="mod">
          <ac:chgData name="Barlow, Ryan CDT (EDU)" userId="S::ryan.c.barlow@uscga.edu::a8ff858d-4b7a-45e1-97a8-d966866c0c31" providerId="AD" clId="Web-{4642C9AC-3D7C-4529-8CF0-AB45C5FCEFE7}" dt="2022-02-16T20:33:49.199" v="313"/>
          <ac:spMkLst>
            <pc:docMk/>
            <pc:sldMk cId="1479552773" sldId="326"/>
            <ac:spMk id="2" creationId="{3540ECCB-9FBD-46BD-B007-58980D4025AF}"/>
          </ac:spMkLst>
        </pc:spChg>
        <pc:spChg chg="mod ord">
          <ac:chgData name="Barlow, Ryan CDT (EDU)" userId="S::ryan.c.barlow@uscga.edu::a8ff858d-4b7a-45e1-97a8-d966866c0c31" providerId="AD" clId="Web-{4642C9AC-3D7C-4529-8CF0-AB45C5FCEFE7}" dt="2022-02-16T20:33:49.199" v="313"/>
          <ac:spMkLst>
            <pc:docMk/>
            <pc:sldMk cId="1479552773" sldId="326"/>
            <ac:spMk id="3" creationId="{292B4027-9AC5-490E-9BF3-7DA0A4F75478}"/>
          </ac:spMkLst>
        </pc:spChg>
        <pc:spChg chg="del">
          <ac:chgData name="Barlow, Ryan CDT (EDU)" userId="S::ryan.c.barlow@uscga.edu::a8ff858d-4b7a-45e1-97a8-d966866c0c31" providerId="AD" clId="Web-{4642C9AC-3D7C-4529-8CF0-AB45C5FCEFE7}" dt="2022-02-16T20:33:49.199" v="313"/>
          <ac:spMkLst>
            <pc:docMk/>
            <pc:sldMk cId="1479552773" sldId="326"/>
            <ac:spMk id="18" creationId="{F64BBAA4-C62B-4146-B49F-FE4CC4655EE0}"/>
          </ac:spMkLst>
        </pc:spChg>
        <pc:spChg chg="del">
          <ac:chgData name="Barlow, Ryan CDT (EDU)" userId="S::ryan.c.barlow@uscga.edu::a8ff858d-4b7a-45e1-97a8-d966866c0c31" providerId="AD" clId="Web-{4642C9AC-3D7C-4529-8CF0-AB45C5FCEFE7}" dt="2022-02-16T20:33:49.199" v="313"/>
          <ac:spMkLst>
            <pc:docMk/>
            <pc:sldMk cId="1479552773" sldId="326"/>
            <ac:spMk id="20" creationId="{77C34054-98F8-4229-885E-04C525969C5E}"/>
          </ac:spMkLst>
        </pc:spChg>
        <pc:spChg chg="del">
          <ac:chgData name="Barlow, Ryan CDT (EDU)" userId="S::ryan.c.barlow@uscga.edu::a8ff858d-4b7a-45e1-97a8-d966866c0c31" providerId="AD" clId="Web-{4642C9AC-3D7C-4529-8CF0-AB45C5FCEFE7}" dt="2022-02-16T20:33:49.199" v="313"/>
          <ac:spMkLst>
            <pc:docMk/>
            <pc:sldMk cId="1479552773" sldId="326"/>
            <ac:spMk id="22" creationId="{22AAB964-B835-4B93-A1F3-4A30D1F38589}"/>
          </ac:spMkLst>
        </pc:spChg>
        <pc:spChg chg="add">
          <ac:chgData name="Barlow, Ryan CDT (EDU)" userId="S::ryan.c.barlow@uscga.edu::a8ff858d-4b7a-45e1-97a8-d966866c0c31" providerId="AD" clId="Web-{4642C9AC-3D7C-4529-8CF0-AB45C5FCEFE7}" dt="2022-02-16T20:33:49.199" v="313"/>
          <ac:spMkLst>
            <pc:docMk/>
            <pc:sldMk cId="1479552773" sldId="326"/>
            <ac:spMk id="27" creationId="{D40791F6-715D-481A-9C4A-3645AECFD5A0}"/>
          </ac:spMkLst>
        </pc:spChg>
        <pc:spChg chg="add">
          <ac:chgData name="Barlow, Ryan CDT (EDU)" userId="S::ryan.c.barlow@uscga.edu::a8ff858d-4b7a-45e1-97a8-d966866c0c31" providerId="AD" clId="Web-{4642C9AC-3D7C-4529-8CF0-AB45C5FCEFE7}" dt="2022-02-16T20:33:49.199" v="313"/>
          <ac:spMkLst>
            <pc:docMk/>
            <pc:sldMk cId="1479552773" sldId="326"/>
            <ac:spMk id="31" creationId="{CADA4CA0-9A57-4FBE-A9E5-24DFC23C3F1A}"/>
          </ac:spMkLst>
        </pc:spChg>
        <pc:spChg chg="add">
          <ac:chgData name="Barlow, Ryan CDT (EDU)" userId="S::ryan.c.barlow@uscga.edu::a8ff858d-4b7a-45e1-97a8-d966866c0c31" providerId="AD" clId="Web-{4642C9AC-3D7C-4529-8CF0-AB45C5FCEFE7}" dt="2022-02-16T20:33:49.199" v="313"/>
          <ac:spMkLst>
            <pc:docMk/>
            <pc:sldMk cId="1479552773" sldId="326"/>
            <ac:spMk id="33" creationId="{811CBAFA-D7E0-40A7-BB94-2C05304B407B}"/>
          </ac:spMkLst>
        </pc:spChg>
        <pc:picChg chg="mod">
          <ac:chgData name="Barlow, Ryan CDT (EDU)" userId="S::ryan.c.barlow@uscga.edu::a8ff858d-4b7a-45e1-97a8-d966866c0c31" providerId="AD" clId="Web-{4642C9AC-3D7C-4529-8CF0-AB45C5FCEFE7}" dt="2022-02-16T20:33:49.199" v="313"/>
          <ac:picMkLst>
            <pc:docMk/>
            <pc:sldMk cId="1479552773" sldId="326"/>
            <ac:picMk id="4" creationId="{EA25F8A7-A9E8-438C-9E4E-DD11BAC13348}"/>
          </ac:picMkLst>
        </pc:picChg>
        <pc:cxnChg chg="add">
          <ac:chgData name="Barlow, Ryan CDT (EDU)" userId="S::ryan.c.barlow@uscga.edu::a8ff858d-4b7a-45e1-97a8-d966866c0c31" providerId="AD" clId="Web-{4642C9AC-3D7C-4529-8CF0-AB45C5FCEFE7}" dt="2022-02-16T20:33:49.199" v="313"/>
          <ac:cxnSpMkLst>
            <pc:docMk/>
            <pc:sldMk cId="1479552773" sldId="326"/>
            <ac:cxnSpMk id="29" creationId="{740F83A4-FAC4-4867-95A5-BBFD280C7BF5}"/>
          </ac:cxnSpMkLst>
        </pc:cxnChg>
      </pc:sldChg>
    </pc:docChg>
  </pc:docChgLst>
  <pc:docChgLst>
    <pc:chgData name="Barlow, Ryan CDT (EDU)" userId="S::ryan.c.barlow@uscga.edu::a8ff858d-4b7a-45e1-97a8-d966866c0c31" providerId="AD" clId="Web-{F0E049F5-3241-46AA-BCDA-7F853C1CF0C9}"/>
    <pc:docChg chg="addSld modSld sldOrd">
      <pc:chgData name="Barlow, Ryan CDT (EDU)" userId="S::ryan.c.barlow@uscga.edu::a8ff858d-4b7a-45e1-97a8-d966866c0c31" providerId="AD" clId="Web-{F0E049F5-3241-46AA-BCDA-7F853C1CF0C9}" dt="2022-02-15T04:13:06.512" v="441"/>
      <pc:docMkLst>
        <pc:docMk/>
      </pc:docMkLst>
      <pc:sldChg chg="modSp">
        <pc:chgData name="Barlow, Ryan CDT (EDU)" userId="S::ryan.c.barlow@uscga.edu::a8ff858d-4b7a-45e1-97a8-d966866c0c31" providerId="AD" clId="Web-{F0E049F5-3241-46AA-BCDA-7F853C1CF0C9}" dt="2022-02-15T01:17:42.323" v="200" actId="20577"/>
        <pc:sldMkLst>
          <pc:docMk/>
          <pc:sldMk cId="1400462380" sldId="305"/>
        </pc:sldMkLst>
        <pc:spChg chg="mod">
          <ac:chgData name="Barlow, Ryan CDT (EDU)" userId="S::ryan.c.barlow@uscga.edu::a8ff858d-4b7a-45e1-97a8-d966866c0c31" providerId="AD" clId="Web-{F0E049F5-3241-46AA-BCDA-7F853C1CF0C9}" dt="2022-02-15T01:17:42.323" v="200" actId="20577"/>
          <ac:spMkLst>
            <pc:docMk/>
            <pc:sldMk cId="1400462380" sldId="305"/>
            <ac:spMk id="3" creationId="{79CA6A09-20C2-4601-BD4B-2EF565B595FC}"/>
          </ac:spMkLst>
        </pc:spChg>
      </pc:sldChg>
      <pc:sldChg chg="modSp">
        <pc:chgData name="Barlow, Ryan CDT (EDU)" userId="S::ryan.c.barlow@uscga.edu::a8ff858d-4b7a-45e1-97a8-d966866c0c31" providerId="AD" clId="Web-{F0E049F5-3241-46AA-BCDA-7F853C1CF0C9}" dt="2022-02-15T04:10:30.353" v="383" actId="20577"/>
        <pc:sldMkLst>
          <pc:docMk/>
          <pc:sldMk cId="2856954171" sldId="313"/>
        </pc:sldMkLst>
        <pc:spChg chg="mod">
          <ac:chgData name="Barlow, Ryan CDT (EDU)" userId="S::ryan.c.barlow@uscga.edu::a8ff858d-4b7a-45e1-97a8-d966866c0c31" providerId="AD" clId="Web-{F0E049F5-3241-46AA-BCDA-7F853C1CF0C9}" dt="2022-02-15T04:10:30.353" v="383" actId="20577"/>
          <ac:spMkLst>
            <pc:docMk/>
            <pc:sldMk cId="2856954171" sldId="313"/>
            <ac:spMk id="2" creationId="{3CE4F658-ABEA-4EF1-9415-D0F643F79A17}"/>
          </ac:spMkLst>
        </pc:spChg>
        <pc:spChg chg="mod">
          <ac:chgData name="Barlow, Ryan CDT (EDU)" userId="S::ryan.c.barlow@uscga.edu::a8ff858d-4b7a-45e1-97a8-d966866c0c31" providerId="AD" clId="Web-{F0E049F5-3241-46AA-BCDA-7F853C1CF0C9}" dt="2022-02-15T04:10:15.962" v="362" actId="20577"/>
          <ac:spMkLst>
            <pc:docMk/>
            <pc:sldMk cId="2856954171" sldId="313"/>
            <ac:spMk id="3" creationId="{C8264BA4-2ACF-4F1C-8249-357BD2BD651B}"/>
          </ac:spMkLst>
        </pc:spChg>
      </pc:sldChg>
      <pc:sldChg chg="modSp">
        <pc:chgData name="Barlow, Ryan CDT (EDU)" userId="S::ryan.c.barlow@uscga.edu::a8ff858d-4b7a-45e1-97a8-d966866c0c31" providerId="AD" clId="Web-{F0E049F5-3241-46AA-BCDA-7F853C1CF0C9}" dt="2022-02-15T01:17:29.807" v="199" actId="20577"/>
        <pc:sldMkLst>
          <pc:docMk/>
          <pc:sldMk cId="1695756602" sldId="315"/>
        </pc:sldMkLst>
        <pc:spChg chg="mod">
          <ac:chgData name="Barlow, Ryan CDT (EDU)" userId="S::ryan.c.barlow@uscga.edu::a8ff858d-4b7a-45e1-97a8-d966866c0c31" providerId="AD" clId="Web-{F0E049F5-3241-46AA-BCDA-7F853C1CF0C9}" dt="2022-02-15T01:17:29.807" v="199" actId="20577"/>
          <ac:spMkLst>
            <pc:docMk/>
            <pc:sldMk cId="1695756602" sldId="315"/>
            <ac:spMk id="3" creationId="{F37CA4F4-F2B9-4E06-8C00-F048543947B9}"/>
          </ac:spMkLst>
        </pc:spChg>
      </pc:sldChg>
      <pc:sldChg chg="modSp">
        <pc:chgData name="Barlow, Ryan CDT (EDU)" userId="S::ryan.c.barlow@uscga.edu::a8ff858d-4b7a-45e1-97a8-d966866c0c31" providerId="AD" clId="Web-{F0E049F5-3241-46AA-BCDA-7F853C1CF0C9}" dt="2022-02-15T01:09:01.306" v="181" actId="20577"/>
        <pc:sldMkLst>
          <pc:docMk/>
          <pc:sldMk cId="285019992" sldId="318"/>
        </pc:sldMkLst>
        <pc:spChg chg="mod">
          <ac:chgData name="Barlow, Ryan CDT (EDU)" userId="S::ryan.c.barlow@uscga.edu::a8ff858d-4b7a-45e1-97a8-d966866c0c31" providerId="AD" clId="Web-{F0E049F5-3241-46AA-BCDA-7F853C1CF0C9}" dt="2022-02-15T01:09:01.306" v="181" actId="20577"/>
          <ac:spMkLst>
            <pc:docMk/>
            <pc:sldMk cId="285019992" sldId="318"/>
            <ac:spMk id="2" creationId="{995EEC2A-CD4A-4CC0-B50E-AE4C921305C2}"/>
          </ac:spMkLst>
        </pc:spChg>
      </pc:sldChg>
      <pc:sldChg chg="addSp delSp modSp new mod ord setBg">
        <pc:chgData name="Barlow, Ryan CDT (EDU)" userId="S::ryan.c.barlow@uscga.edu::a8ff858d-4b7a-45e1-97a8-d966866c0c31" providerId="AD" clId="Web-{F0E049F5-3241-46AA-BCDA-7F853C1CF0C9}" dt="2022-02-15T04:13:06.512" v="441"/>
        <pc:sldMkLst>
          <pc:docMk/>
          <pc:sldMk cId="2210623656" sldId="319"/>
        </pc:sldMkLst>
        <pc:spChg chg="mod">
          <ac:chgData name="Barlow, Ryan CDT (EDU)" userId="S::ryan.c.barlow@uscga.edu::a8ff858d-4b7a-45e1-97a8-d966866c0c31" providerId="AD" clId="Web-{F0E049F5-3241-46AA-BCDA-7F853C1CF0C9}" dt="2022-02-15T04:12:42.465" v="439"/>
          <ac:spMkLst>
            <pc:docMk/>
            <pc:sldMk cId="2210623656" sldId="319"/>
            <ac:spMk id="2" creationId="{8DFFA544-8993-4BEE-B588-CDF8493061CD}"/>
          </ac:spMkLst>
        </pc:spChg>
        <pc:spChg chg="del">
          <ac:chgData name="Barlow, Ryan CDT (EDU)" userId="S::ryan.c.barlow@uscga.edu::a8ff858d-4b7a-45e1-97a8-d966866c0c31" providerId="AD" clId="Web-{F0E049F5-3241-46AA-BCDA-7F853C1CF0C9}" dt="2022-02-15T04:12:23.386" v="435"/>
          <ac:spMkLst>
            <pc:docMk/>
            <pc:sldMk cId="2210623656" sldId="319"/>
            <ac:spMk id="3" creationId="{1F27D577-8C08-4E61-9742-32E4276F998A}"/>
          </ac:spMkLst>
        </pc:spChg>
        <pc:spChg chg="add mod">
          <ac:chgData name="Barlow, Ryan CDT (EDU)" userId="S::ryan.c.barlow@uscga.edu::a8ff858d-4b7a-45e1-97a8-d966866c0c31" providerId="AD" clId="Web-{F0E049F5-3241-46AA-BCDA-7F853C1CF0C9}" dt="2022-02-15T04:12:42.465" v="439"/>
          <ac:spMkLst>
            <pc:docMk/>
            <pc:sldMk cId="2210623656" sldId="319"/>
            <ac:spMk id="5" creationId="{057CFAC0-8AC3-4F55-8346-84CD1680C4BC}"/>
          </ac:spMkLst>
        </pc:spChg>
        <pc:spChg chg="add">
          <ac:chgData name="Barlow, Ryan CDT (EDU)" userId="S::ryan.c.barlow@uscga.edu::a8ff858d-4b7a-45e1-97a8-d966866c0c31" providerId="AD" clId="Web-{F0E049F5-3241-46AA-BCDA-7F853C1CF0C9}" dt="2022-02-15T04:12:42.465" v="439"/>
          <ac:spMkLst>
            <pc:docMk/>
            <pc:sldMk cId="2210623656" sldId="319"/>
            <ac:spMk id="9" creationId="{E0146C7C-3A69-4F02-B493-C6C5F847227F}"/>
          </ac:spMkLst>
        </pc:spChg>
        <pc:spChg chg="add">
          <ac:chgData name="Barlow, Ryan CDT (EDU)" userId="S::ryan.c.barlow@uscga.edu::a8ff858d-4b7a-45e1-97a8-d966866c0c31" providerId="AD" clId="Web-{F0E049F5-3241-46AA-BCDA-7F853C1CF0C9}" dt="2022-02-15T04:12:42.465" v="439"/>
          <ac:spMkLst>
            <pc:docMk/>
            <pc:sldMk cId="2210623656" sldId="319"/>
            <ac:spMk id="12" creationId="{D40791F6-715D-481A-9C4A-3645AECFD5A0}"/>
          </ac:spMkLst>
        </pc:spChg>
        <pc:spChg chg="add">
          <ac:chgData name="Barlow, Ryan CDT (EDU)" userId="S::ryan.c.barlow@uscga.edu::a8ff858d-4b7a-45e1-97a8-d966866c0c31" providerId="AD" clId="Web-{F0E049F5-3241-46AA-BCDA-7F853C1CF0C9}" dt="2022-02-15T04:12:42.465" v="439"/>
          <ac:spMkLst>
            <pc:docMk/>
            <pc:sldMk cId="2210623656" sldId="319"/>
            <ac:spMk id="16" creationId="{CADA4CA0-9A57-4FBE-A9E5-24DFC23C3F1A}"/>
          </ac:spMkLst>
        </pc:spChg>
        <pc:spChg chg="add">
          <ac:chgData name="Barlow, Ryan CDT (EDU)" userId="S::ryan.c.barlow@uscga.edu::a8ff858d-4b7a-45e1-97a8-d966866c0c31" providerId="AD" clId="Web-{F0E049F5-3241-46AA-BCDA-7F853C1CF0C9}" dt="2022-02-15T04:12:42.465" v="439"/>
          <ac:spMkLst>
            <pc:docMk/>
            <pc:sldMk cId="2210623656" sldId="319"/>
            <ac:spMk id="18" creationId="{811CBAFA-D7E0-40A7-BB94-2C05304B407B}"/>
          </ac:spMkLst>
        </pc:spChg>
        <pc:picChg chg="add mod ord modCrop">
          <ac:chgData name="Barlow, Ryan CDT (EDU)" userId="S::ryan.c.barlow@uscga.edu::a8ff858d-4b7a-45e1-97a8-d966866c0c31" providerId="AD" clId="Web-{F0E049F5-3241-46AA-BCDA-7F853C1CF0C9}" dt="2022-02-15T04:13:06.512" v="441"/>
          <ac:picMkLst>
            <pc:docMk/>
            <pc:sldMk cId="2210623656" sldId="319"/>
            <ac:picMk id="4" creationId="{FE5DB043-5359-46A6-BC66-B202F534666E}"/>
          </ac:picMkLst>
        </pc:picChg>
        <pc:cxnChg chg="add">
          <ac:chgData name="Barlow, Ryan CDT (EDU)" userId="S::ryan.c.barlow@uscga.edu::a8ff858d-4b7a-45e1-97a8-d966866c0c31" providerId="AD" clId="Web-{F0E049F5-3241-46AA-BCDA-7F853C1CF0C9}" dt="2022-02-15T04:12:42.465" v="439"/>
          <ac:cxnSpMkLst>
            <pc:docMk/>
            <pc:sldMk cId="2210623656" sldId="319"/>
            <ac:cxnSpMk id="14" creationId="{740F83A4-FAC4-4867-95A5-BBFD280C7BF5}"/>
          </ac:cxnSpMkLst>
        </pc:cxnChg>
      </pc:sldChg>
    </pc:docChg>
  </pc:docChgLst>
  <pc:docChgLst>
    <pc:chgData name="Glynn, Connor CDT (EDU)" userId="S::connor.t.glynn@uscga.edu::2758b463-3c6d-4173-a1c1-b6e91c0fcd2c" providerId="AD" clId="Web-{139D5729-1A10-4CD2-BC5C-45840BF5567A}"/>
    <pc:docChg chg="modSld">
      <pc:chgData name="Glynn, Connor CDT (EDU)" userId="S::connor.t.glynn@uscga.edu::2758b463-3c6d-4173-a1c1-b6e91c0fcd2c" providerId="AD" clId="Web-{139D5729-1A10-4CD2-BC5C-45840BF5567A}" dt="2022-02-14T20:25:05.343" v="2" actId="20577"/>
      <pc:docMkLst>
        <pc:docMk/>
      </pc:docMkLst>
      <pc:sldChg chg="modSp">
        <pc:chgData name="Glynn, Connor CDT (EDU)" userId="S::connor.t.glynn@uscga.edu::2758b463-3c6d-4173-a1c1-b6e91c0fcd2c" providerId="AD" clId="Web-{139D5729-1A10-4CD2-BC5C-45840BF5567A}" dt="2022-02-14T20:25:05.343" v="2" actId="20577"/>
        <pc:sldMkLst>
          <pc:docMk/>
          <pc:sldMk cId="440471017" sldId="316"/>
        </pc:sldMkLst>
        <pc:spChg chg="mod">
          <ac:chgData name="Glynn, Connor CDT (EDU)" userId="S::connor.t.glynn@uscga.edu::2758b463-3c6d-4173-a1c1-b6e91c0fcd2c" providerId="AD" clId="Web-{139D5729-1A10-4CD2-BC5C-45840BF5567A}" dt="2022-02-14T20:25:05.343" v="2" actId="20577"/>
          <ac:spMkLst>
            <pc:docMk/>
            <pc:sldMk cId="440471017" sldId="316"/>
            <ac:spMk id="2" creationId="{8E5D68AB-3370-4886-811E-90E293CA4CE4}"/>
          </ac:spMkLst>
        </pc:spChg>
      </pc:sldChg>
    </pc:docChg>
  </pc:docChgLst>
  <pc:docChgLst>
    <pc:chgData name="Tann, Chanbopich CDT (EDU)" userId="S::chanbopich.tann@uscga.edu::3493d445-4f00-4b2d-9058-b76b0e2794c7" providerId="AD" clId="Web-{1432B6C8-A493-415E-ACAC-144701427F39}"/>
    <pc:docChg chg="addSld delSld modSld">
      <pc:chgData name="Tann, Chanbopich CDT (EDU)" userId="S::chanbopich.tann@uscga.edu::3493d445-4f00-4b2d-9058-b76b0e2794c7" providerId="AD" clId="Web-{1432B6C8-A493-415E-ACAC-144701427F39}" dt="2022-02-17T02:23:43.164" v="548"/>
      <pc:docMkLst>
        <pc:docMk/>
      </pc:docMkLst>
      <pc:sldChg chg="modSp">
        <pc:chgData name="Tann, Chanbopich CDT (EDU)" userId="S::chanbopich.tann@uscga.edu::3493d445-4f00-4b2d-9058-b76b0e2794c7" providerId="AD" clId="Web-{1432B6C8-A493-415E-ACAC-144701427F39}" dt="2022-02-17T00:59:59.185" v="5" actId="14100"/>
        <pc:sldMkLst>
          <pc:docMk/>
          <pc:sldMk cId="1400462380" sldId="305"/>
        </pc:sldMkLst>
        <pc:spChg chg="mod">
          <ac:chgData name="Tann, Chanbopich CDT (EDU)" userId="S::chanbopich.tann@uscga.edu::3493d445-4f00-4b2d-9058-b76b0e2794c7" providerId="AD" clId="Web-{1432B6C8-A493-415E-ACAC-144701427F39}" dt="2022-02-17T00:59:59.185" v="5" actId="14100"/>
          <ac:spMkLst>
            <pc:docMk/>
            <pc:sldMk cId="1400462380" sldId="305"/>
            <ac:spMk id="3" creationId="{79CA6A09-20C2-4601-BD4B-2EF565B595FC}"/>
          </ac:spMkLst>
        </pc:spChg>
      </pc:sldChg>
      <pc:sldChg chg="modSp modNotes">
        <pc:chgData name="Tann, Chanbopich CDT (EDU)" userId="S::chanbopich.tann@uscga.edu::3493d445-4f00-4b2d-9058-b76b0e2794c7" providerId="AD" clId="Web-{1432B6C8-A493-415E-ACAC-144701427F39}" dt="2022-02-17T01:10:43.545" v="23"/>
        <pc:sldMkLst>
          <pc:docMk/>
          <pc:sldMk cId="3931188604" sldId="306"/>
        </pc:sldMkLst>
        <pc:graphicFrameChg chg="modGraphic">
          <ac:chgData name="Tann, Chanbopich CDT (EDU)" userId="S::chanbopich.tann@uscga.edu::3493d445-4f00-4b2d-9058-b76b0e2794c7" providerId="AD" clId="Web-{1432B6C8-A493-415E-ACAC-144701427F39}" dt="2022-02-17T01:00:43.108" v="14" actId="20577"/>
          <ac:graphicFrameMkLst>
            <pc:docMk/>
            <pc:sldMk cId="3931188604" sldId="306"/>
            <ac:graphicFrameMk id="5" creationId="{FFDB749F-AD52-410A-B14D-A42D15D879F0}"/>
          </ac:graphicFrameMkLst>
        </pc:graphicFrameChg>
      </pc:sldChg>
      <pc:sldChg chg="add del modNotes">
        <pc:chgData name="Tann, Chanbopich CDT (EDU)" userId="S::chanbopich.tann@uscga.edu::3493d445-4f00-4b2d-9058-b76b0e2794c7" providerId="AD" clId="Web-{1432B6C8-A493-415E-ACAC-144701427F39}" dt="2022-02-17T02:23:22.445" v="546"/>
        <pc:sldMkLst>
          <pc:docMk/>
          <pc:sldMk cId="113836284" sldId="311"/>
        </pc:sldMkLst>
      </pc:sldChg>
      <pc:sldChg chg="modNotes">
        <pc:chgData name="Tann, Chanbopich CDT (EDU)" userId="S::chanbopich.tann@uscga.edu::3493d445-4f00-4b2d-9058-b76b0e2794c7" providerId="AD" clId="Web-{1432B6C8-A493-415E-ACAC-144701427F39}" dt="2022-02-17T02:22:44.100" v="543"/>
        <pc:sldMkLst>
          <pc:docMk/>
          <pc:sldMk cId="2856954171" sldId="313"/>
        </pc:sldMkLst>
      </pc:sldChg>
      <pc:sldChg chg="modNotes">
        <pc:chgData name="Tann, Chanbopich CDT (EDU)" userId="S::chanbopich.tann@uscga.edu::3493d445-4f00-4b2d-9058-b76b0e2794c7" providerId="AD" clId="Web-{1432B6C8-A493-415E-ACAC-144701427F39}" dt="2022-02-17T02:23:43.164" v="548"/>
        <pc:sldMkLst>
          <pc:docMk/>
          <pc:sldMk cId="440471017" sldId="316"/>
        </pc:sldMkLst>
      </pc:sldChg>
      <pc:sldChg chg="modSp">
        <pc:chgData name="Tann, Chanbopich CDT (EDU)" userId="S::chanbopich.tann@uscga.edu::3493d445-4f00-4b2d-9058-b76b0e2794c7" providerId="AD" clId="Web-{1432B6C8-A493-415E-ACAC-144701427F39}" dt="2022-02-17T01:01:18.234" v="16" actId="14100"/>
        <pc:sldMkLst>
          <pc:docMk/>
          <pc:sldMk cId="2210623656" sldId="319"/>
        </pc:sldMkLst>
        <pc:spChg chg="mod">
          <ac:chgData name="Tann, Chanbopich CDT (EDU)" userId="S::chanbopich.tann@uscga.edu::3493d445-4f00-4b2d-9058-b76b0e2794c7" providerId="AD" clId="Web-{1432B6C8-A493-415E-ACAC-144701427F39}" dt="2022-02-17T01:01:18.234" v="16" actId="14100"/>
          <ac:spMkLst>
            <pc:docMk/>
            <pc:sldMk cId="2210623656" sldId="319"/>
            <ac:spMk id="34" creationId="{5C3BA9F8-D6BF-44B7-A1C9-C46843B9C02A}"/>
          </ac:spMkLst>
        </pc:spChg>
      </pc:sldChg>
      <pc:sldChg chg="modSp">
        <pc:chgData name="Tann, Chanbopich CDT (EDU)" userId="S::chanbopich.tann@uscga.edu::3493d445-4f00-4b2d-9058-b76b0e2794c7" providerId="AD" clId="Web-{1432B6C8-A493-415E-ACAC-144701427F39}" dt="2022-02-17T01:00:13.826" v="9" actId="1076"/>
        <pc:sldMkLst>
          <pc:docMk/>
          <pc:sldMk cId="1983124147" sldId="320"/>
        </pc:sldMkLst>
        <pc:spChg chg="mod">
          <ac:chgData name="Tann, Chanbopich CDT (EDU)" userId="S::chanbopich.tann@uscga.edu::3493d445-4f00-4b2d-9058-b76b0e2794c7" providerId="AD" clId="Web-{1432B6C8-A493-415E-ACAC-144701427F39}" dt="2022-02-17T01:00:13.826" v="9" actId="1076"/>
          <ac:spMkLst>
            <pc:docMk/>
            <pc:sldMk cId="1983124147" sldId="320"/>
            <ac:spMk id="3" creationId="{292B4027-9AC5-490E-9BF3-7DA0A4F75478}"/>
          </ac:spMkLst>
        </pc:spChg>
      </pc:sldChg>
      <pc:sldChg chg="modSp">
        <pc:chgData name="Tann, Chanbopich CDT (EDU)" userId="S::chanbopich.tann@uscga.edu::3493d445-4f00-4b2d-9058-b76b0e2794c7" providerId="AD" clId="Web-{1432B6C8-A493-415E-ACAC-144701427F39}" dt="2022-02-17T01:00:21.545" v="11" actId="20577"/>
        <pc:sldMkLst>
          <pc:docMk/>
          <pc:sldMk cId="1479552773" sldId="326"/>
        </pc:sldMkLst>
        <pc:spChg chg="mod">
          <ac:chgData name="Tann, Chanbopich CDT (EDU)" userId="S::chanbopich.tann@uscga.edu::3493d445-4f00-4b2d-9058-b76b0e2794c7" providerId="AD" clId="Web-{1432B6C8-A493-415E-ACAC-144701427F39}" dt="2022-02-17T01:00:21.545" v="11" actId="20577"/>
          <ac:spMkLst>
            <pc:docMk/>
            <pc:sldMk cId="1479552773" sldId="326"/>
            <ac:spMk id="3" creationId="{292B4027-9AC5-490E-9BF3-7DA0A4F75478}"/>
          </ac:spMkLst>
        </pc:spChg>
      </pc:sldChg>
      <pc:sldChg chg="modSp">
        <pc:chgData name="Tann, Chanbopich CDT (EDU)" userId="S::chanbopich.tann@uscga.edu::3493d445-4f00-4b2d-9058-b76b0e2794c7" providerId="AD" clId="Web-{1432B6C8-A493-415E-ACAC-144701427F39}" dt="2022-02-17T01:01:34.250" v="18" actId="14100"/>
        <pc:sldMkLst>
          <pc:docMk/>
          <pc:sldMk cId="4176684309" sldId="327"/>
        </pc:sldMkLst>
        <pc:spChg chg="mod">
          <ac:chgData name="Tann, Chanbopich CDT (EDU)" userId="S::chanbopich.tann@uscga.edu::3493d445-4f00-4b2d-9058-b76b0e2794c7" providerId="AD" clId="Web-{1432B6C8-A493-415E-ACAC-144701427F39}" dt="2022-02-17T01:01:34.250" v="18" actId="14100"/>
          <ac:spMkLst>
            <pc:docMk/>
            <pc:sldMk cId="4176684309" sldId="327"/>
            <ac:spMk id="3" creationId="{6F719758-7372-4230-B440-016523B4ABEB}"/>
          </ac:spMkLst>
        </pc:spChg>
      </pc:sldChg>
    </pc:docChg>
  </pc:docChgLst>
  <pc:docChgLst>
    <pc:chgData name="Ledzian, Patrick W. LT (EDU)" userId="S::patrick.w.ledzian@uscga.edu::d52b8f5e-6653-42fb-b34a-ff4a7bd67945" providerId="AD" clId="Web-{FAC3A242-54C1-E85E-A091-4DF47866FECB}"/>
    <pc:docChg chg="modSld">
      <pc:chgData name="Ledzian, Patrick W. LT (EDU)" userId="S::patrick.w.ledzian@uscga.edu::d52b8f5e-6653-42fb-b34a-ff4a7bd67945" providerId="AD" clId="Web-{FAC3A242-54C1-E85E-A091-4DF47866FECB}" dt="2022-02-17T00:38:27.604" v="21" actId="20577"/>
      <pc:docMkLst>
        <pc:docMk/>
      </pc:docMkLst>
      <pc:sldChg chg="modSp">
        <pc:chgData name="Ledzian, Patrick W. LT (EDU)" userId="S::patrick.w.ledzian@uscga.edu::d52b8f5e-6653-42fb-b34a-ff4a7bd67945" providerId="AD" clId="Web-{FAC3A242-54C1-E85E-A091-4DF47866FECB}" dt="2022-02-17T00:29:26.013" v="18" actId="20577"/>
        <pc:sldMkLst>
          <pc:docMk/>
          <pc:sldMk cId="113836284" sldId="311"/>
        </pc:sldMkLst>
        <pc:graphicFrameChg chg="modGraphic">
          <ac:chgData name="Ledzian, Patrick W. LT (EDU)" userId="S::patrick.w.ledzian@uscga.edu::d52b8f5e-6653-42fb-b34a-ff4a7bd67945" providerId="AD" clId="Web-{FAC3A242-54C1-E85E-A091-4DF47866FECB}" dt="2022-02-17T00:29:26.013" v="18" actId="20577"/>
          <ac:graphicFrameMkLst>
            <pc:docMk/>
            <pc:sldMk cId="113836284" sldId="311"/>
            <ac:graphicFrameMk id="5" creationId="{3CA08CE0-9AEE-4EE8-AC72-6B787C1B4C23}"/>
          </ac:graphicFrameMkLst>
        </pc:graphicFrameChg>
      </pc:sldChg>
      <pc:sldChg chg="modSp">
        <pc:chgData name="Ledzian, Patrick W. LT (EDU)" userId="S::patrick.w.ledzian@uscga.edu::d52b8f5e-6653-42fb-b34a-ff4a7bd67945" providerId="AD" clId="Web-{FAC3A242-54C1-E85E-A091-4DF47866FECB}" dt="2022-02-17T00:38:27.604" v="21" actId="20577"/>
        <pc:sldMkLst>
          <pc:docMk/>
          <pc:sldMk cId="3490679567" sldId="317"/>
        </pc:sldMkLst>
        <pc:graphicFrameChg chg="modGraphic">
          <ac:chgData name="Ledzian, Patrick W. LT (EDU)" userId="S::patrick.w.ledzian@uscga.edu::d52b8f5e-6653-42fb-b34a-ff4a7bd67945" providerId="AD" clId="Web-{FAC3A242-54C1-E85E-A091-4DF47866FECB}" dt="2022-02-17T00:38:27.604" v="21" actId="20577"/>
          <ac:graphicFrameMkLst>
            <pc:docMk/>
            <pc:sldMk cId="3490679567" sldId="317"/>
            <ac:graphicFrameMk id="5" creationId="{01870A74-B61F-4EF0-9EE3-07541301ADF6}"/>
          </ac:graphicFrameMkLst>
        </pc:graphicFrameChg>
      </pc:sldChg>
      <pc:sldChg chg="modSp">
        <pc:chgData name="Ledzian, Patrick W. LT (EDU)" userId="S::patrick.w.ledzian@uscga.edu::d52b8f5e-6653-42fb-b34a-ff4a7bd67945" providerId="AD" clId="Web-{FAC3A242-54C1-E85E-A091-4DF47866FECB}" dt="2022-02-17T00:33:47.620" v="19" actId="1076"/>
        <pc:sldMkLst>
          <pc:docMk/>
          <pc:sldMk cId="1298587838" sldId="328"/>
        </pc:sldMkLst>
        <pc:picChg chg="mod">
          <ac:chgData name="Ledzian, Patrick W. LT (EDU)" userId="S::patrick.w.ledzian@uscga.edu::d52b8f5e-6653-42fb-b34a-ff4a7bd67945" providerId="AD" clId="Web-{FAC3A242-54C1-E85E-A091-4DF47866FECB}" dt="2022-02-17T00:33:47.620" v="19" actId="1076"/>
          <ac:picMkLst>
            <pc:docMk/>
            <pc:sldMk cId="1298587838" sldId="328"/>
            <ac:picMk id="7" creationId="{201DC075-469C-40C2-BDAC-EF58891C6666}"/>
          </ac:picMkLst>
        </pc:picChg>
      </pc:sldChg>
    </pc:docChg>
  </pc:docChgLst>
  <pc:docChgLst>
    <pc:chgData name="Raymond, Patrick CDT (EDU)" userId="S::patrick.d.raymond@uscga.edu::410f8150-2091-4dfe-a2b6-193c2a838e19" providerId="AD" clId="Web-{66C12233-CBB8-4D6E-B92C-FDE54235D391}"/>
    <pc:docChg chg="modSld">
      <pc:chgData name="Raymond, Patrick CDT (EDU)" userId="S::patrick.d.raymond@uscga.edu::410f8150-2091-4dfe-a2b6-193c2a838e19" providerId="AD" clId="Web-{66C12233-CBB8-4D6E-B92C-FDE54235D391}" dt="2022-02-15T02:53:27.825" v="24" actId="20577"/>
      <pc:docMkLst>
        <pc:docMk/>
      </pc:docMkLst>
      <pc:sldChg chg="addSp delSp modSp mod setBg addAnim delAnim">
        <pc:chgData name="Raymond, Patrick CDT (EDU)" userId="S::patrick.d.raymond@uscga.edu::410f8150-2091-4dfe-a2b6-193c2a838e19" providerId="AD" clId="Web-{66C12233-CBB8-4D6E-B92C-FDE54235D391}" dt="2022-02-15T02:53:27.825" v="24" actId="20577"/>
        <pc:sldMkLst>
          <pc:docMk/>
          <pc:sldMk cId="1695756602" sldId="315"/>
        </pc:sldMkLst>
        <pc:spChg chg="mod">
          <ac:chgData name="Raymond, Patrick CDT (EDU)" userId="S::patrick.d.raymond@uscga.edu::410f8150-2091-4dfe-a2b6-193c2a838e19" providerId="AD" clId="Web-{66C12233-CBB8-4D6E-B92C-FDE54235D391}" dt="2022-02-15T02:53:15.512" v="10"/>
          <ac:spMkLst>
            <pc:docMk/>
            <pc:sldMk cId="1695756602" sldId="315"/>
            <ac:spMk id="2" creationId="{0EB122F5-9CBC-404C-BF6F-F460A4626145}"/>
          </ac:spMkLst>
        </pc:spChg>
        <pc:spChg chg="add del mod">
          <ac:chgData name="Raymond, Patrick CDT (EDU)" userId="S::patrick.d.raymond@uscga.edu::410f8150-2091-4dfe-a2b6-193c2a838e19" providerId="AD" clId="Web-{66C12233-CBB8-4D6E-B92C-FDE54235D391}" dt="2022-02-15T02:53:27.825" v="24" actId="20577"/>
          <ac:spMkLst>
            <pc:docMk/>
            <pc:sldMk cId="1695756602" sldId="315"/>
            <ac:spMk id="3" creationId="{F37CA4F4-F2B9-4E06-8C00-F048543947B9}"/>
          </ac:spMkLst>
        </pc:spChg>
        <pc:spChg chg="add del mod">
          <ac:chgData name="Raymond, Patrick CDT (EDU)" userId="S::patrick.d.raymond@uscga.edu::410f8150-2091-4dfe-a2b6-193c2a838e19" providerId="AD" clId="Web-{66C12233-CBB8-4D6E-B92C-FDE54235D391}" dt="2022-02-15T02:53:16.668" v="11"/>
          <ac:spMkLst>
            <pc:docMk/>
            <pc:sldMk cId="1695756602" sldId="315"/>
            <ac:spMk id="5" creationId="{B5E3AC04-CB1E-4DCA-968B-D395D645D82C}"/>
          </ac:spMkLst>
        </pc:spChg>
        <pc:spChg chg="add del">
          <ac:chgData name="Raymond, Patrick CDT (EDU)" userId="S::patrick.d.raymond@uscga.edu::410f8150-2091-4dfe-a2b6-193c2a838e19" providerId="AD" clId="Web-{66C12233-CBB8-4D6E-B92C-FDE54235D391}" dt="2022-02-15T02:53:08.449" v="6"/>
          <ac:spMkLst>
            <pc:docMk/>
            <pc:sldMk cId="1695756602" sldId="315"/>
            <ac:spMk id="10" creationId="{D40791F6-715D-481A-9C4A-3645AECFD5A0}"/>
          </ac:spMkLst>
        </pc:spChg>
        <pc:spChg chg="add del">
          <ac:chgData name="Raymond, Patrick CDT (EDU)" userId="S::patrick.d.raymond@uscga.edu::410f8150-2091-4dfe-a2b6-193c2a838e19" providerId="AD" clId="Web-{66C12233-CBB8-4D6E-B92C-FDE54235D391}" dt="2022-02-15T02:53:08.449" v="6"/>
          <ac:spMkLst>
            <pc:docMk/>
            <pc:sldMk cId="1695756602" sldId="315"/>
            <ac:spMk id="14" creationId="{CADA4CA0-9A57-4FBE-A9E5-24DFC23C3F1A}"/>
          </ac:spMkLst>
        </pc:spChg>
        <pc:spChg chg="add del">
          <ac:chgData name="Raymond, Patrick CDT (EDU)" userId="S::patrick.d.raymond@uscga.edu::410f8150-2091-4dfe-a2b6-193c2a838e19" providerId="AD" clId="Web-{66C12233-CBB8-4D6E-B92C-FDE54235D391}" dt="2022-02-15T02:53:08.449" v="6"/>
          <ac:spMkLst>
            <pc:docMk/>
            <pc:sldMk cId="1695756602" sldId="315"/>
            <ac:spMk id="16" creationId="{811CBAFA-D7E0-40A7-BB94-2C05304B407B}"/>
          </ac:spMkLst>
        </pc:spChg>
        <pc:spChg chg="add del">
          <ac:chgData name="Raymond, Patrick CDT (EDU)" userId="S::patrick.d.raymond@uscga.edu::410f8150-2091-4dfe-a2b6-193c2a838e19" providerId="AD" clId="Web-{66C12233-CBB8-4D6E-B92C-FDE54235D391}" dt="2022-02-15T02:53:15.512" v="10"/>
          <ac:spMkLst>
            <pc:docMk/>
            <pc:sldMk cId="1695756602" sldId="315"/>
            <ac:spMk id="18" creationId="{311973C2-EB8B-452A-A698-4A252FD3AE28}"/>
          </ac:spMkLst>
        </pc:spChg>
        <pc:spChg chg="add del">
          <ac:chgData name="Raymond, Patrick CDT (EDU)" userId="S::patrick.d.raymond@uscga.edu::410f8150-2091-4dfe-a2b6-193c2a838e19" providerId="AD" clId="Web-{66C12233-CBB8-4D6E-B92C-FDE54235D391}" dt="2022-02-15T02:53:15.512" v="10"/>
          <ac:spMkLst>
            <pc:docMk/>
            <pc:sldMk cId="1695756602" sldId="315"/>
            <ac:spMk id="19" creationId="{10162E77-11AD-44A7-84EC-40C59EEFBD2E}"/>
          </ac:spMkLst>
        </pc:spChg>
        <pc:picChg chg="add del mod ord">
          <ac:chgData name="Raymond, Patrick CDT (EDU)" userId="S::patrick.d.raymond@uscga.edu::410f8150-2091-4dfe-a2b6-193c2a838e19" providerId="AD" clId="Web-{66C12233-CBB8-4D6E-B92C-FDE54235D391}" dt="2022-02-15T02:53:18.715" v="13"/>
          <ac:picMkLst>
            <pc:docMk/>
            <pc:sldMk cId="1695756602" sldId="315"/>
            <ac:picMk id="4" creationId="{AF6D9F5F-AA18-4CAB-9826-79CF0E456444}"/>
          </ac:picMkLst>
        </pc:picChg>
        <pc:cxnChg chg="add del">
          <ac:chgData name="Raymond, Patrick CDT (EDU)" userId="S::patrick.d.raymond@uscga.edu::410f8150-2091-4dfe-a2b6-193c2a838e19" providerId="AD" clId="Web-{66C12233-CBB8-4D6E-B92C-FDE54235D391}" dt="2022-02-15T02:53:08.449" v="6"/>
          <ac:cxnSpMkLst>
            <pc:docMk/>
            <pc:sldMk cId="1695756602" sldId="315"/>
            <ac:cxnSpMk id="12" creationId="{740F83A4-FAC4-4867-95A5-BBFD280C7BF5}"/>
          </ac:cxnSpMkLst>
        </pc:cxnChg>
        <pc:cxnChg chg="add del">
          <ac:chgData name="Raymond, Patrick CDT (EDU)" userId="S::patrick.d.raymond@uscga.edu::410f8150-2091-4dfe-a2b6-193c2a838e19" providerId="AD" clId="Web-{66C12233-CBB8-4D6E-B92C-FDE54235D391}" dt="2022-02-15T02:53:15.512" v="10"/>
          <ac:cxnSpMkLst>
            <pc:docMk/>
            <pc:sldMk cId="1695756602" sldId="315"/>
            <ac:cxnSpMk id="20" creationId="{5AB158E9-1B40-4CD6-95F0-95CA11DF7B7A}"/>
          </ac:cxnSpMkLst>
        </pc:cxnChg>
      </pc:sldChg>
    </pc:docChg>
  </pc:docChgLst>
  <pc:docChgLst>
    <pc:chgData name="Glynn, Connor CDT (EDU)" userId="2758b463-3c6d-4173-a1c1-b6e91c0fcd2c" providerId="ADAL" clId="{683B725E-3173-4802-BBD5-7833AF5F1F32}"/>
    <pc:docChg chg="modSld">
      <pc:chgData name="Glynn, Connor CDT (EDU)" userId="2758b463-3c6d-4173-a1c1-b6e91c0fcd2c" providerId="ADAL" clId="{683B725E-3173-4802-BBD5-7833AF5F1F32}" dt="2022-02-17T01:12:37.153" v="29" actId="20577"/>
      <pc:docMkLst>
        <pc:docMk/>
      </pc:docMkLst>
      <pc:sldChg chg="modNotesTx">
        <pc:chgData name="Glynn, Connor CDT (EDU)" userId="2758b463-3c6d-4173-a1c1-b6e91c0fcd2c" providerId="ADAL" clId="{683B725E-3173-4802-BBD5-7833AF5F1F32}" dt="2022-02-17T01:12:37.153" v="29" actId="20577"/>
        <pc:sldMkLst>
          <pc:docMk/>
          <pc:sldMk cId="1400462380" sldId="305"/>
        </pc:sldMkLst>
      </pc:sldChg>
      <pc:sldChg chg="modNotesTx">
        <pc:chgData name="Glynn, Connor CDT (EDU)" userId="2758b463-3c6d-4173-a1c1-b6e91c0fcd2c" providerId="ADAL" clId="{683B725E-3173-4802-BBD5-7833AF5F1F32}" dt="2022-02-17T01:09:54.363" v="17" actId="20577"/>
        <pc:sldMkLst>
          <pc:docMk/>
          <pc:sldMk cId="672734158" sldId="321"/>
        </pc:sldMkLst>
      </pc:sldChg>
    </pc:docChg>
  </pc:docChgLst>
  <pc:docChgLst>
    <pc:chgData name="Tann, Chanbopich CDT (EDU)" userId="S::chanbopich.tann@uscga.edu::3493d445-4f00-4b2d-9058-b76b0e2794c7" providerId="AD" clId="Web-{0AD38C85-AC10-45D1-81CC-4CC91664D51D}"/>
    <pc:docChg chg="modSld">
      <pc:chgData name="Tann, Chanbopich CDT (EDU)" userId="S::chanbopich.tann@uscga.edu::3493d445-4f00-4b2d-9058-b76b0e2794c7" providerId="AD" clId="Web-{0AD38C85-AC10-45D1-81CC-4CC91664D51D}" dt="2022-02-16T02:58:37.284" v="22" actId="1076"/>
      <pc:docMkLst>
        <pc:docMk/>
      </pc:docMkLst>
      <pc:sldChg chg="addSp delSp modSp mod setBg">
        <pc:chgData name="Tann, Chanbopich CDT (EDU)" userId="S::chanbopich.tann@uscga.edu::3493d445-4f00-4b2d-9058-b76b0e2794c7" providerId="AD" clId="Web-{0AD38C85-AC10-45D1-81CC-4CC91664D51D}" dt="2022-02-16T02:58:37.284" v="22" actId="1076"/>
        <pc:sldMkLst>
          <pc:docMk/>
          <pc:sldMk cId="1732823576" sldId="310"/>
        </pc:sldMkLst>
        <pc:spChg chg="del mod">
          <ac:chgData name="Tann, Chanbopich CDT (EDU)" userId="S::chanbopich.tann@uscga.edu::3493d445-4f00-4b2d-9058-b76b0e2794c7" providerId="AD" clId="Web-{0AD38C85-AC10-45D1-81CC-4CC91664D51D}" dt="2022-02-16T02:58:06.580" v="16"/>
          <ac:spMkLst>
            <pc:docMk/>
            <pc:sldMk cId="1732823576" sldId="310"/>
            <ac:spMk id="2" creationId="{50885139-9FB3-44AE-AB28-1CAE3C2A0BE1}"/>
          </ac:spMkLst>
        </pc:spChg>
        <pc:spChg chg="del">
          <ac:chgData name="Tann, Chanbopich CDT (EDU)" userId="S::chanbopich.tann@uscga.edu::3493d445-4f00-4b2d-9058-b76b0e2794c7" providerId="AD" clId="Web-{0AD38C85-AC10-45D1-81CC-4CC91664D51D}" dt="2022-02-16T02:56:47.281" v="1"/>
          <ac:spMkLst>
            <pc:docMk/>
            <pc:sldMk cId="1732823576" sldId="310"/>
            <ac:spMk id="3" creationId="{76583B3D-3101-41D9-98C3-65566DECEF36}"/>
          </ac:spMkLst>
        </pc:spChg>
        <pc:spChg chg="add del mod">
          <ac:chgData name="Tann, Chanbopich CDT (EDU)" userId="S::chanbopich.tann@uscga.edu::3493d445-4f00-4b2d-9058-b76b0e2794c7" providerId="AD" clId="Web-{0AD38C85-AC10-45D1-81CC-4CC91664D51D}" dt="2022-02-16T02:56:51.203" v="2"/>
          <ac:spMkLst>
            <pc:docMk/>
            <pc:sldMk cId="1732823576" sldId="310"/>
            <ac:spMk id="6" creationId="{0393CA94-3402-44BF-9DE1-9BF36FD9563B}"/>
          </ac:spMkLst>
        </pc:spChg>
        <pc:spChg chg="add del mod">
          <ac:chgData name="Tann, Chanbopich CDT (EDU)" userId="S::chanbopich.tann@uscga.edu::3493d445-4f00-4b2d-9058-b76b0e2794c7" providerId="AD" clId="Web-{0AD38C85-AC10-45D1-81CC-4CC91664D51D}" dt="2022-02-16T02:58:10.127" v="17"/>
          <ac:spMkLst>
            <pc:docMk/>
            <pc:sldMk cId="1732823576" sldId="310"/>
            <ac:spMk id="9" creationId="{12E9529D-D3C0-4D7D-A595-568AFF18C4CC}"/>
          </ac:spMkLst>
        </pc:spChg>
        <pc:spChg chg="add del">
          <ac:chgData name="Tann, Chanbopich CDT (EDU)" userId="S::chanbopich.tann@uscga.edu::3493d445-4f00-4b2d-9058-b76b0e2794c7" providerId="AD" clId="Web-{0AD38C85-AC10-45D1-81CC-4CC91664D51D}" dt="2022-02-16T02:58:15.236" v="18"/>
          <ac:spMkLst>
            <pc:docMk/>
            <pc:sldMk cId="1732823576" sldId="310"/>
            <ac:spMk id="12" creationId="{F240A2FC-E2C3-458D-96B4-5DF9028D93A5}"/>
          </ac:spMkLst>
        </pc:spChg>
        <pc:spChg chg="add del">
          <ac:chgData name="Tann, Chanbopich CDT (EDU)" userId="S::chanbopich.tann@uscga.edu::3493d445-4f00-4b2d-9058-b76b0e2794c7" providerId="AD" clId="Web-{0AD38C85-AC10-45D1-81CC-4CC91664D51D}" dt="2022-02-16T02:58:15.236" v="18"/>
          <ac:spMkLst>
            <pc:docMk/>
            <pc:sldMk cId="1732823576" sldId="310"/>
            <ac:spMk id="14" creationId="{5F097929-F3D6-4D1F-8AFC-CF348171A9E1}"/>
          </ac:spMkLst>
        </pc:spChg>
        <pc:spChg chg="add del">
          <ac:chgData name="Tann, Chanbopich CDT (EDU)" userId="S::chanbopich.tann@uscga.edu::3493d445-4f00-4b2d-9058-b76b0e2794c7" providerId="AD" clId="Web-{0AD38C85-AC10-45D1-81CC-4CC91664D51D}" dt="2022-02-16T02:58:15.236" v="18"/>
          <ac:spMkLst>
            <pc:docMk/>
            <pc:sldMk cId="1732823576" sldId="310"/>
            <ac:spMk id="18" creationId="{33428ACC-71EC-4171-9527-10983BA6B41D}"/>
          </ac:spMkLst>
        </pc:spChg>
        <pc:spChg chg="add del">
          <ac:chgData name="Tann, Chanbopich CDT (EDU)" userId="S::chanbopich.tann@uscga.edu::3493d445-4f00-4b2d-9058-b76b0e2794c7" providerId="AD" clId="Web-{0AD38C85-AC10-45D1-81CC-4CC91664D51D}" dt="2022-02-16T02:58:15.236" v="18"/>
          <ac:spMkLst>
            <pc:docMk/>
            <pc:sldMk cId="1732823576" sldId="310"/>
            <ac:spMk id="22" creationId="{2B9BBBC4-97A3-47D2-BFFE-A68530CDB9DC}"/>
          </ac:spMkLst>
        </pc:spChg>
        <pc:spChg chg="add del">
          <ac:chgData name="Tann, Chanbopich CDT (EDU)" userId="S::chanbopich.tann@uscga.edu::3493d445-4f00-4b2d-9058-b76b0e2794c7" providerId="AD" clId="Web-{0AD38C85-AC10-45D1-81CC-4CC91664D51D}" dt="2022-02-16T02:58:15.236" v="18"/>
          <ac:spMkLst>
            <pc:docMk/>
            <pc:sldMk cId="1732823576" sldId="310"/>
            <ac:spMk id="24" creationId="{78967BEA-EA6A-4FF1-94E2-B010B61A36A9}"/>
          </ac:spMkLst>
        </pc:spChg>
        <pc:spChg chg="add">
          <ac:chgData name="Tann, Chanbopich CDT (EDU)" userId="S::chanbopich.tann@uscga.edu::3493d445-4f00-4b2d-9058-b76b0e2794c7" providerId="AD" clId="Web-{0AD38C85-AC10-45D1-81CC-4CC91664D51D}" dt="2022-02-16T02:58:15.236" v="18"/>
          <ac:spMkLst>
            <pc:docMk/>
            <pc:sldMk cId="1732823576" sldId="310"/>
            <ac:spMk id="29" creationId="{C2579DAE-C141-48DB-810E-C070C300819E}"/>
          </ac:spMkLst>
        </pc:spChg>
        <pc:spChg chg="add">
          <ac:chgData name="Tann, Chanbopich CDT (EDU)" userId="S::chanbopich.tann@uscga.edu::3493d445-4f00-4b2d-9058-b76b0e2794c7" providerId="AD" clId="Web-{0AD38C85-AC10-45D1-81CC-4CC91664D51D}" dt="2022-02-16T02:58:15.236" v="18"/>
          <ac:spMkLst>
            <pc:docMk/>
            <pc:sldMk cId="1732823576" sldId="310"/>
            <ac:spMk id="31" creationId="{02FD90C3-6350-4D5B-9738-6E94EDF30F74}"/>
          </ac:spMkLst>
        </pc:spChg>
        <pc:picChg chg="del">
          <ac:chgData name="Tann, Chanbopich CDT (EDU)" userId="S::chanbopich.tann@uscga.edu::3493d445-4f00-4b2d-9058-b76b0e2794c7" providerId="AD" clId="Web-{0AD38C85-AC10-45D1-81CC-4CC91664D51D}" dt="2022-02-16T02:56:42.999" v="0"/>
          <ac:picMkLst>
            <pc:docMk/>
            <pc:sldMk cId="1732823576" sldId="310"/>
            <ac:picMk id="4" creationId="{ED554BB0-7C0E-4D4C-8228-B88FA76CFC43}"/>
          </ac:picMkLst>
        </pc:picChg>
        <pc:picChg chg="add mod modCrop">
          <ac:chgData name="Tann, Chanbopich CDT (EDU)" userId="S::chanbopich.tann@uscga.edu::3493d445-4f00-4b2d-9058-b76b0e2794c7" providerId="AD" clId="Web-{0AD38C85-AC10-45D1-81CC-4CC91664D51D}" dt="2022-02-16T02:58:37.284" v="22" actId="1076"/>
          <ac:picMkLst>
            <pc:docMk/>
            <pc:sldMk cId="1732823576" sldId="310"/>
            <ac:picMk id="7" creationId="{53420E91-627D-416F-ABD0-52B91E87399D}"/>
          </ac:picMkLst>
        </pc:picChg>
        <pc:cxnChg chg="add del">
          <ac:chgData name="Tann, Chanbopich CDT (EDU)" userId="S::chanbopich.tann@uscga.edu::3493d445-4f00-4b2d-9058-b76b0e2794c7" providerId="AD" clId="Web-{0AD38C85-AC10-45D1-81CC-4CC91664D51D}" dt="2022-02-16T02:58:15.236" v="18"/>
          <ac:cxnSpMkLst>
            <pc:docMk/>
            <pc:sldMk cId="1732823576" sldId="310"/>
            <ac:cxnSpMk id="16" creationId="{43074C91-9045-414B-B5F9-567DAE3EED25}"/>
          </ac:cxnSpMkLst>
        </pc:cxnChg>
        <pc:cxnChg chg="add del">
          <ac:chgData name="Tann, Chanbopich CDT (EDU)" userId="S::chanbopich.tann@uscga.edu::3493d445-4f00-4b2d-9058-b76b0e2794c7" providerId="AD" clId="Web-{0AD38C85-AC10-45D1-81CC-4CC91664D51D}" dt="2022-02-16T02:58:15.236" v="18"/>
          <ac:cxnSpMkLst>
            <pc:docMk/>
            <pc:sldMk cId="1732823576" sldId="310"/>
            <ac:cxnSpMk id="20" creationId="{BA22713B-ABB6-4391-97F9-0449A2B9B664}"/>
          </ac:cxnSpMkLst>
        </pc:cxnChg>
      </pc:sldChg>
    </pc:docChg>
  </pc:docChgLst>
  <pc:docChgLst>
    <pc:chgData name="Glynn, Connor CDT (EDU)" userId="2758b463-3c6d-4173-a1c1-b6e91c0fcd2c" providerId="ADAL" clId="{A678BB1F-524C-444F-9F36-C671E0EEB371}"/>
    <pc:docChg chg="undo custSel addSld delSld modSld sldOrd">
      <pc:chgData name="Glynn, Connor CDT (EDU)" userId="2758b463-3c6d-4173-a1c1-b6e91c0fcd2c" providerId="ADAL" clId="{A678BB1F-524C-444F-9F36-C671E0EEB371}" dt="2022-02-16T20:25:53.788" v="1055" actId="20577"/>
      <pc:docMkLst>
        <pc:docMk/>
      </pc:docMkLst>
      <pc:sldChg chg="addSp delSp add del setBg delDesignElem">
        <pc:chgData name="Glynn, Connor CDT (EDU)" userId="2758b463-3c6d-4173-a1c1-b6e91c0fcd2c" providerId="ADAL" clId="{A678BB1F-524C-444F-9F36-C671E0EEB371}" dt="2022-02-15T13:04:31.232" v="3"/>
        <pc:sldMkLst>
          <pc:docMk/>
          <pc:sldMk cId="1983124147" sldId="272"/>
        </pc:sldMkLst>
        <pc:spChg chg="add del">
          <ac:chgData name="Glynn, Connor CDT (EDU)" userId="2758b463-3c6d-4173-a1c1-b6e91c0fcd2c" providerId="ADAL" clId="{A678BB1F-524C-444F-9F36-C671E0EEB371}" dt="2022-02-15T13:04:31.232" v="3"/>
          <ac:spMkLst>
            <pc:docMk/>
            <pc:sldMk cId="1983124147" sldId="272"/>
            <ac:spMk id="10" creationId="{0AB6E427-3F73-4C06-A5D5-AE52C3883B50}"/>
          </ac:spMkLst>
        </pc:spChg>
        <pc:spChg chg="add del">
          <ac:chgData name="Glynn, Connor CDT (EDU)" userId="2758b463-3c6d-4173-a1c1-b6e91c0fcd2c" providerId="ADAL" clId="{A678BB1F-524C-444F-9F36-C671E0EEB371}" dt="2022-02-15T13:04:31.232" v="3"/>
          <ac:spMkLst>
            <pc:docMk/>
            <pc:sldMk cId="1983124147" sldId="272"/>
            <ac:spMk id="12" creationId="{D8C9BDAA-0390-4B39-9B5C-BC95E5120DA4}"/>
          </ac:spMkLst>
        </pc:spChg>
        <pc:spChg chg="add del">
          <ac:chgData name="Glynn, Connor CDT (EDU)" userId="2758b463-3c6d-4173-a1c1-b6e91c0fcd2c" providerId="ADAL" clId="{A678BB1F-524C-444F-9F36-C671E0EEB371}" dt="2022-02-15T13:04:31.232" v="3"/>
          <ac:spMkLst>
            <pc:docMk/>
            <pc:sldMk cId="1983124147" sldId="272"/>
            <ac:spMk id="14" creationId="{F9DB1FE5-9D46-433B-99D1-2F1B8DC79855}"/>
          </ac:spMkLst>
        </pc:spChg>
      </pc:sldChg>
      <pc:sldChg chg="modSp mod">
        <pc:chgData name="Glynn, Connor CDT (EDU)" userId="2758b463-3c6d-4173-a1c1-b6e91c0fcd2c" providerId="ADAL" clId="{A678BB1F-524C-444F-9F36-C671E0EEB371}" dt="2022-02-16T01:25:47.362" v="785" actId="20577"/>
        <pc:sldMkLst>
          <pc:docMk/>
          <pc:sldMk cId="1400462380" sldId="305"/>
        </pc:sldMkLst>
        <pc:spChg chg="mod">
          <ac:chgData name="Glynn, Connor CDT (EDU)" userId="2758b463-3c6d-4173-a1c1-b6e91c0fcd2c" providerId="ADAL" clId="{A678BB1F-524C-444F-9F36-C671E0EEB371}" dt="2022-02-16T01:25:47.362" v="785" actId="20577"/>
          <ac:spMkLst>
            <pc:docMk/>
            <pc:sldMk cId="1400462380" sldId="305"/>
            <ac:spMk id="3" creationId="{79CA6A09-20C2-4601-BD4B-2EF565B595FC}"/>
          </ac:spMkLst>
        </pc:spChg>
      </pc:sldChg>
      <pc:sldChg chg="ord">
        <pc:chgData name="Glynn, Connor CDT (EDU)" userId="2758b463-3c6d-4173-a1c1-b6e91c0fcd2c" providerId="ADAL" clId="{A678BB1F-524C-444F-9F36-C671E0EEB371}" dt="2022-02-16T01:12:09.922" v="432"/>
        <pc:sldMkLst>
          <pc:docMk/>
          <pc:sldMk cId="3931188604" sldId="306"/>
        </pc:sldMkLst>
      </pc:sldChg>
      <pc:sldChg chg="modSp mod">
        <pc:chgData name="Glynn, Connor CDT (EDU)" userId="2758b463-3c6d-4173-a1c1-b6e91c0fcd2c" providerId="ADAL" clId="{A678BB1F-524C-444F-9F36-C671E0EEB371}" dt="2022-02-15T13:02:47.041" v="0" actId="20577"/>
        <pc:sldMkLst>
          <pc:docMk/>
          <pc:sldMk cId="4024042820" sldId="307"/>
        </pc:sldMkLst>
        <pc:spChg chg="mod">
          <ac:chgData name="Glynn, Connor CDT (EDU)" userId="2758b463-3c6d-4173-a1c1-b6e91c0fcd2c" providerId="ADAL" clId="{A678BB1F-524C-444F-9F36-C671E0EEB371}" dt="2022-02-15T13:02:47.041" v="0" actId="20577"/>
          <ac:spMkLst>
            <pc:docMk/>
            <pc:sldMk cId="4024042820" sldId="307"/>
            <ac:spMk id="3" creationId="{06088E9C-30D5-4D53-A331-83B05ACD05C7}"/>
          </ac:spMkLst>
        </pc:spChg>
      </pc:sldChg>
      <pc:sldChg chg="modSp mod">
        <pc:chgData name="Glynn, Connor CDT (EDU)" userId="2758b463-3c6d-4173-a1c1-b6e91c0fcd2c" providerId="ADAL" clId="{A678BB1F-524C-444F-9F36-C671E0EEB371}" dt="2022-02-15T13:17:51.563" v="48" actId="20577"/>
        <pc:sldMkLst>
          <pc:docMk/>
          <pc:sldMk cId="1864301415" sldId="314"/>
        </pc:sldMkLst>
        <pc:spChg chg="mod">
          <ac:chgData name="Glynn, Connor CDT (EDU)" userId="2758b463-3c6d-4173-a1c1-b6e91c0fcd2c" providerId="ADAL" clId="{A678BB1F-524C-444F-9F36-C671E0EEB371}" dt="2022-02-15T13:17:51.563" v="48" actId="20577"/>
          <ac:spMkLst>
            <pc:docMk/>
            <pc:sldMk cId="1864301415" sldId="314"/>
            <ac:spMk id="2" creationId="{AB35EFC0-AD82-4B95-B335-DDC0EAB5DAB3}"/>
          </ac:spMkLst>
        </pc:spChg>
        <pc:spChg chg="mod">
          <ac:chgData name="Glynn, Connor CDT (EDU)" userId="2758b463-3c6d-4173-a1c1-b6e91c0fcd2c" providerId="ADAL" clId="{A678BB1F-524C-444F-9F36-C671E0EEB371}" dt="2022-02-15T13:17:32.089" v="36" actId="12"/>
          <ac:spMkLst>
            <pc:docMk/>
            <pc:sldMk cId="1864301415" sldId="314"/>
            <ac:spMk id="3" creationId="{493CEA34-F090-4E16-AF5D-B99266E1BE9B}"/>
          </ac:spMkLst>
        </pc:spChg>
      </pc:sldChg>
      <pc:sldChg chg="del">
        <pc:chgData name="Glynn, Connor CDT (EDU)" userId="2758b463-3c6d-4173-a1c1-b6e91c0fcd2c" providerId="ADAL" clId="{A678BB1F-524C-444F-9F36-C671E0EEB371}" dt="2022-02-15T13:15:13.084" v="31" actId="47"/>
        <pc:sldMkLst>
          <pc:docMk/>
          <pc:sldMk cId="285019992" sldId="318"/>
        </pc:sldMkLst>
      </pc:sldChg>
      <pc:sldChg chg="add">
        <pc:chgData name="Glynn, Connor CDT (EDU)" userId="2758b463-3c6d-4173-a1c1-b6e91c0fcd2c" providerId="ADAL" clId="{A678BB1F-524C-444F-9F36-C671E0EEB371}" dt="2022-02-15T13:05:23.133" v="5"/>
        <pc:sldMkLst>
          <pc:docMk/>
          <pc:sldMk cId="1983124147" sldId="320"/>
        </pc:sldMkLst>
      </pc:sldChg>
      <pc:sldChg chg="add ord">
        <pc:chgData name="Glynn, Connor CDT (EDU)" userId="2758b463-3c6d-4173-a1c1-b6e91c0fcd2c" providerId="ADAL" clId="{A678BB1F-524C-444F-9F36-C671E0EEB371}" dt="2022-02-15T13:08:35.162" v="11"/>
        <pc:sldMkLst>
          <pc:docMk/>
          <pc:sldMk cId="672734158" sldId="321"/>
        </pc:sldMkLst>
      </pc:sldChg>
      <pc:sldChg chg="modSp add del mod ord">
        <pc:chgData name="Glynn, Connor CDT (EDU)" userId="2758b463-3c6d-4173-a1c1-b6e91c0fcd2c" providerId="ADAL" clId="{A678BB1F-524C-444F-9F36-C671E0EEB371}" dt="2022-02-16T01:32:44.488" v="1032" actId="47"/>
        <pc:sldMkLst>
          <pc:docMk/>
          <pc:sldMk cId="3520359324" sldId="322"/>
        </pc:sldMkLst>
        <pc:picChg chg="mod">
          <ac:chgData name="Glynn, Connor CDT (EDU)" userId="2758b463-3c6d-4173-a1c1-b6e91c0fcd2c" providerId="ADAL" clId="{A678BB1F-524C-444F-9F36-C671E0EEB371}" dt="2022-02-16T01:26:46.184" v="786" actId="1076"/>
          <ac:picMkLst>
            <pc:docMk/>
            <pc:sldMk cId="3520359324" sldId="322"/>
            <ac:picMk id="5" creationId="{9C20CC9F-FE20-43AD-8591-6AA2A07EFE60}"/>
          </ac:picMkLst>
        </pc:picChg>
      </pc:sldChg>
      <pc:sldChg chg="add ord">
        <pc:chgData name="Glynn, Connor CDT (EDU)" userId="2758b463-3c6d-4173-a1c1-b6e91c0fcd2c" providerId="ADAL" clId="{A678BB1F-524C-444F-9F36-C671E0EEB371}" dt="2022-02-15T13:15:00.879" v="30"/>
        <pc:sldMkLst>
          <pc:docMk/>
          <pc:sldMk cId="4064775541" sldId="323"/>
        </pc:sldMkLst>
      </pc:sldChg>
      <pc:sldChg chg="modSp add mod modNotesTx">
        <pc:chgData name="Glynn, Connor CDT (EDU)" userId="2758b463-3c6d-4173-a1c1-b6e91c0fcd2c" providerId="ADAL" clId="{A678BB1F-524C-444F-9F36-C671E0EEB371}" dt="2022-02-16T01:24:59.008" v="771" actId="20577"/>
        <pc:sldMkLst>
          <pc:docMk/>
          <pc:sldMk cId="3200480907" sldId="324"/>
        </pc:sldMkLst>
        <pc:spChg chg="mod">
          <ac:chgData name="Glynn, Connor CDT (EDU)" userId="2758b463-3c6d-4173-a1c1-b6e91c0fcd2c" providerId="ADAL" clId="{A678BB1F-524C-444F-9F36-C671E0EEB371}" dt="2022-02-15T13:18:48.208" v="78" actId="20577"/>
          <ac:spMkLst>
            <pc:docMk/>
            <pc:sldMk cId="3200480907" sldId="324"/>
            <ac:spMk id="2" creationId="{3540ECCB-9FBD-46BD-B007-58980D4025AF}"/>
          </ac:spMkLst>
        </pc:spChg>
        <pc:spChg chg="mod">
          <ac:chgData name="Glynn, Connor CDT (EDU)" userId="2758b463-3c6d-4173-a1c1-b6e91c0fcd2c" providerId="ADAL" clId="{A678BB1F-524C-444F-9F36-C671E0EEB371}" dt="2022-02-15T13:23:15.954" v="119" actId="20577"/>
          <ac:spMkLst>
            <pc:docMk/>
            <pc:sldMk cId="3200480907" sldId="324"/>
            <ac:spMk id="94" creationId="{1D44DABB-C343-4FFA-AB2F-68EBAC4A2D4C}"/>
          </ac:spMkLst>
        </pc:spChg>
        <pc:spChg chg="mod">
          <ac:chgData name="Glynn, Connor CDT (EDU)" userId="2758b463-3c6d-4173-a1c1-b6e91c0fcd2c" providerId="ADAL" clId="{A678BB1F-524C-444F-9F36-C671E0EEB371}" dt="2022-02-15T13:23:43.353" v="161" actId="14100"/>
          <ac:spMkLst>
            <pc:docMk/>
            <pc:sldMk cId="3200480907" sldId="324"/>
            <ac:spMk id="96" creationId="{2E1CC47A-374E-45E1-B583-B189936C5935}"/>
          </ac:spMkLst>
        </pc:spChg>
        <pc:spChg chg="mod">
          <ac:chgData name="Glynn, Connor CDT (EDU)" userId="2758b463-3c6d-4173-a1c1-b6e91c0fcd2c" providerId="ADAL" clId="{A678BB1F-524C-444F-9F36-C671E0EEB371}" dt="2022-02-15T13:24:34.930" v="221" actId="20577"/>
          <ac:spMkLst>
            <pc:docMk/>
            <pc:sldMk cId="3200480907" sldId="324"/>
            <ac:spMk id="97" creationId="{D60318C9-DFAD-4E88-A704-445DA552552D}"/>
          </ac:spMkLst>
        </pc:spChg>
        <pc:spChg chg="mod">
          <ac:chgData name="Glynn, Connor CDT (EDU)" userId="2758b463-3c6d-4173-a1c1-b6e91c0fcd2c" providerId="ADAL" clId="{A678BB1F-524C-444F-9F36-C671E0EEB371}" dt="2022-02-16T01:24:49.749" v="756" actId="20577"/>
          <ac:spMkLst>
            <pc:docMk/>
            <pc:sldMk cId="3200480907" sldId="324"/>
            <ac:spMk id="98" creationId="{92B3D004-4C82-4C92-A49C-BD1347AB3824}"/>
          </ac:spMkLst>
        </pc:spChg>
        <pc:spChg chg="mod">
          <ac:chgData name="Glynn, Connor CDT (EDU)" userId="2758b463-3c6d-4173-a1c1-b6e91c0fcd2c" providerId="ADAL" clId="{A678BB1F-524C-444F-9F36-C671E0EEB371}" dt="2022-02-15T13:30:45.312" v="280" actId="20577"/>
          <ac:spMkLst>
            <pc:docMk/>
            <pc:sldMk cId="3200480907" sldId="324"/>
            <ac:spMk id="99" creationId="{029300E3-0909-46C1-8E63-3937856C1C7F}"/>
          </ac:spMkLst>
        </pc:spChg>
        <pc:spChg chg="mod">
          <ac:chgData name="Glynn, Connor CDT (EDU)" userId="2758b463-3c6d-4173-a1c1-b6e91c0fcd2c" providerId="ADAL" clId="{A678BB1F-524C-444F-9F36-C671E0EEB371}" dt="2022-02-16T01:24:59.008" v="771" actId="20577"/>
          <ac:spMkLst>
            <pc:docMk/>
            <pc:sldMk cId="3200480907" sldId="324"/>
            <ac:spMk id="100" creationId="{CD43A045-798D-4C42-8204-124061DB134B}"/>
          </ac:spMkLst>
        </pc:spChg>
        <pc:spChg chg="mod">
          <ac:chgData name="Glynn, Connor CDT (EDU)" userId="2758b463-3c6d-4173-a1c1-b6e91c0fcd2c" providerId="ADAL" clId="{A678BB1F-524C-444F-9F36-C671E0EEB371}" dt="2022-02-15T13:30:54.733" v="281" actId="313"/>
          <ac:spMkLst>
            <pc:docMk/>
            <pc:sldMk cId="3200480907" sldId="324"/>
            <ac:spMk id="101" creationId="{3C8B2D40-198F-4D94-A98C-EC5040B6C001}"/>
          </ac:spMkLst>
        </pc:spChg>
        <pc:spChg chg="mod">
          <ac:chgData name="Glynn, Connor CDT (EDU)" userId="2758b463-3c6d-4173-a1c1-b6e91c0fcd2c" providerId="ADAL" clId="{A678BB1F-524C-444F-9F36-C671E0EEB371}" dt="2022-02-15T13:21:55.429" v="108" actId="20577"/>
          <ac:spMkLst>
            <pc:docMk/>
            <pc:sldMk cId="3200480907" sldId="324"/>
            <ac:spMk id="102" creationId="{6A56B824-40FC-484A-9262-6670247DC1CF}"/>
          </ac:spMkLst>
        </pc:spChg>
      </pc:sldChg>
      <pc:sldChg chg="addSp delSp modSp new mod modNotesTx">
        <pc:chgData name="Glynn, Connor CDT (EDU)" userId="2758b463-3c6d-4173-a1c1-b6e91c0fcd2c" providerId="ADAL" clId="{A678BB1F-524C-444F-9F36-C671E0EEB371}" dt="2022-02-16T20:25:53.788" v="1055" actId="20577"/>
        <pc:sldMkLst>
          <pc:docMk/>
          <pc:sldMk cId="4176684309" sldId="327"/>
        </pc:sldMkLst>
        <pc:spChg chg="mod">
          <ac:chgData name="Glynn, Connor CDT (EDU)" userId="2758b463-3c6d-4173-a1c1-b6e91c0fcd2c" providerId="ADAL" clId="{A678BB1F-524C-444F-9F36-C671E0EEB371}" dt="2022-02-15T19:18:52.851" v="305" actId="20577"/>
          <ac:spMkLst>
            <pc:docMk/>
            <pc:sldMk cId="4176684309" sldId="327"/>
            <ac:spMk id="2" creationId="{DE64019B-6F6B-48E4-A662-4FCCD5490FAF}"/>
          </ac:spMkLst>
        </pc:spChg>
        <pc:spChg chg="mod">
          <ac:chgData name="Glynn, Connor CDT (EDU)" userId="2758b463-3c6d-4173-a1c1-b6e91c0fcd2c" providerId="ADAL" clId="{A678BB1F-524C-444F-9F36-C671E0EEB371}" dt="2022-02-16T20:25:53.788" v="1055" actId="20577"/>
          <ac:spMkLst>
            <pc:docMk/>
            <pc:sldMk cId="4176684309" sldId="327"/>
            <ac:spMk id="3" creationId="{6F719758-7372-4230-B440-016523B4ABEB}"/>
          </ac:spMkLst>
        </pc:spChg>
        <pc:picChg chg="add mod">
          <ac:chgData name="Glynn, Connor CDT (EDU)" userId="2758b463-3c6d-4173-a1c1-b6e91c0fcd2c" providerId="ADAL" clId="{A678BB1F-524C-444F-9F36-C671E0EEB371}" dt="2022-02-16T01:09:19.530" v="342" actId="1076"/>
          <ac:picMkLst>
            <pc:docMk/>
            <pc:sldMk cId="4176684309" sldId="327"/>
            <ac:picMk id="5" creationId="{4F721DC7-65DF-4B3A-ABAF-677520B29B1F}"/>
          </ac:picMkLst>
        </pc:picChg>
        <pc:picChg chg="add del mod">
          <ac:chgData name="Glynn, Connor CDT (EDU)" userId="2758b463-3c6d-4173-a1c1-b6e91c0fcd2c" providerId="ADAL" clId="{A678BB1F-524C-444F-9F36-C671E0EEB371}" dt="2022-02-16T01:15:54.390" v="695" actId="478"/>
          <ac:picMkLst>
            <pc:docMk/>
            <pc:sldMk cId="4176684309" sldId="327"/>
            <ac:picMk id="7" creationId="{79DF07D7-AD65-42E3-9310-BD7C0C5D21D8}"/>
          </ac:picMkLst>
        </pc:picChg>
        <pc:picChg chg="add mod">
          <ac:chgData name="Glynn, Connor CDT (EDU)" userId="2758b463-3c6d-4173-a1c1-b6e91c0fcd2c" providerId="ADAL" clId="{A678BB1F-524C-444F-9F36-C671E0EEB371}" dt="2022-02-16T01:22:46.934" v="716" actId="1076"/>
          <ac:picMkLst>
            <pc:docMk/>
            <pc:sldMk cId="4176684309" sldId="327"/>
            <ac:picMk id="9" creationId="{A90AC66C-EB09-4959-86FA-58B1CFE479B9}"/>
          </ac:picMkLst>
        </pc:picChg>
        <pc:picChg chg="add mod">
          <ac:chgData name="Glynn, Connor CDT (EDU)" userId="2758b463-3c6d-4173-a1c1-b6e91c0fcd2c" providerId="ADAL" clId="{A678BB1F-524C-444F-9F36-C671E0EEB371}" dt="2022-02-16T01:18:39.412" v="709" actId="14100"/>
          <ac:picMkLst>
            <pc:docMk/>
            <pc:sldMk cId="4176684309" sldId="327"/>
            <ac:picMk id="11" creationId="{B6B5602F-4114-416C-B70F-F022FBAC165D}"/>
          </ac:picMkLst>
        </pc:picChg>
        <pc:picChg chg="add mod">
          <ac:chgData name="Glynn, Connor CDT (EDU)" userId="2758b463-3c6d-4173-a1c1-b6e91c0fcd2c" providerId="ADAL" clId="{A678BB1F-524C-444F-9F36-C671E0EEB371}" dt="2022-02-16T01:22:41.153" v="715" actId="1076"/>
          <ac:picMkLst>
            <pc:docMk/>
            <pc:sldMk cId="4176684309" sldId="327"/>
            <ac:picMk id="13" creationId="{B4C68C6B-FB34-444D-AE24-C3D89B3E311C}"/>
          </ac:picMkLst>
        </pc:picChg>
        <pc:cxnChg chg="add mod">
          <ac:chgData name="Glynn, Connor CDT (EDU)" userId="2758b463-3c6d-4173-a1c1-b6e91c0fcd2c" providerId="ADAL" clId="{A678BB1F-524C-444F-9F36-C671E0EEB371}" dt="2022-02-16T01:23:20.211" v="718" actId="1582"/>
          <ac:cxnSpMkLst>
            <pc:docMk/>
            <pc:sldMk cId="4176684309" sldId="327"/>
            <ac:cxnSpMk id="15" creationId="{0EB364D0-FA33-499E-A0C0-27454D76B7F4}"/>
          </ac:cxnSpMkLst>
        </pc:cxnChg>
        <pc:cxnChg chg="add mod">
          <ac:chgData name="Glynn, Connor CDT (EDU)" userId="2758b463-3c6d-4173-a1c1-b6e91c0fcd2c" providerId="ADAL" clId="{A678BB1F-524C-444F-9F36-C671E0EEB371}" dt="2022-02-16T01:23:32.060" v="722" actId="1076"/>
          <ac:cxnSpMkLst>
            <pc:docMk/>
            <pc:sldMk cId="4176684309" sldId="327"/>
            <ac:cxnSpMk id="16" creationId="{314F5A8A-9216-4ED8-AE61-7C13EF16E5B7}"/>
          </ac:cxnSpMkLst>
        </pc:cxnChg>
        <pc:cxnChg chg="add mod">
          <ac:chgData name="Glynn, Connor CDT (EDU)" userId="2758b463-3c6d-4173-a1c1-b6e91c0fcd2c" providerId="ADAL" clId="{A678BB1F-524C-444F-9F36-C671E0EEB371}" dt="2022-02-16T01:23:39.803" v="725" actId="1076"/>
          <ac:cxnSpMkLst>
            <pc:docMk/>
            <pc:sldMk cId="4176684309" sldId="327"/>
            <ac:cxnSpMk id="18" creationId="{5A15566E-7D76-47B8-BF61-3CB7106D6E5A}"/>
          </ac:cxnSpMkLst>
        </pc:cxnChg>
      </pc:sldChg>
      <pc:sldChg chg="addSp delSp modSp new mod setBg modNotesTx">
        <pc:chgData name="Glynn, Connor CDT (EDU)" userId="2758b463-3c6d-4173-a1c1-b6e91c0fcd2c" providerId="ADAL" clId="{A678BB1F-524C-444F-9F36-C671E0EEB371}" dt="2022-02-16T01:32:41.422" v="1031" actId="20577"/>
        <pc:sldMkLst>
          <pc:docMk/>
          <pc:sldMk cId="1298587838" sldId="328"/>
        </pc:sldMkLst>
        <pc:spChg chg="mod">
          <ac:chgData name="Glynn, Connor CDT (EDU)" userId="2758b463-3c6d-4173-a1c1-b6e91c0fcd2c" providerId="ADAL" clId="{A678BB1F-524C-444F-9F36-C671E0EEB371}" dt="2022-02-16T01:29:44.001" v="1006" actId="26606"/>
          <ac:spMkLst>
            <pc:docMk/>
            <pc:sldMk cId="1298587838" sldId="328"/>
            <ac:spMk id="2" creationId="{B2A1A441-7133-4855-93F5-BC0EC7CD7F40}"/>
          </ac:spMkLst>
        </pc:spChg>
        <pc:spChg chg="del mod">
          <ac:chgData name="Glynn, Connor CDT (EDU)" userId="2758b463-3c6d-4173-a1c1-b6e91c0fcd2c" providerId="ADAL" clId="{A678BB1F-524C-444F-9F36-C671E0EEB371}" dt="2022-02-16T01:29:44.001" v="1006" actId="26606"/>
          <ac:spMkLst>
            <pc:docMk/>
            <pc:sldMk cId="1298587838" sldId="328"/>
            <ac:spMk id="3" creationId="{7799138A-CFED-4ED4-BAC1-B7E78179967D}"/>
          </ac:spMkLst>
        </pc:spChg>
        <pc:graphicFrameChg chg="add mod">
          <ac:chgData name="Glynn, Connor CDT (EDU)" userId="2758b463-3c6d-4173-a1c1-b6e91c0fcd2c" providerId="ADAL" clId="{A678BB1F-524C-444F-9F36-C671E0EEB371}" dt="2022-02-16T01:30:08.886" v="1014" actId="14100"/>
          <ac:graphicFrameMkLst>
            <pc:docMk/>
            <pc:sldMk cId="1298587838" sldId="328"/>
            <ac:graphicFrameMk id="6" creationId="{2F0172EC-717A-46DB-946B-DF26424CB38C}"/>
          </ac:graphicFrameMkLst>
        </pc:graphicFrameChg>
        <pc:picChg chg="add del mod">
          <ac:chgData name="Glynn, Connor CDT (EDU)" userId="2758b463-3c6d-4173-a1c1-b6e91c0fcd2c" providerId="ADAL" clId="{A678BB1F-524C-444F-9F36-C671E0EEB371}" dt="2022-02-16T01:29:34.970" v="1001"/>
          <ac:picMkLst>
            <pc:docMk/>
            <pc:sldMk cId="1298587838" sldId="328"/>
            <ac:picMk id="4" creationId="{CCC47EF3-2E36-4534-86A5-A9C2154334FE}"/>
          </ac:picMkLst>
        </pc:picChg>
        <pc:picChg chg="add del mod">
          <ac:chgData name="Glynn, Connor CDT (EDU)" userId="2758b463-3c6d-4173-a1c1-b6e91c0fcd2c" providerId="ADAL" clId="{A678BB1F-524C-444F-9F36-C671E0EEB371}" dt="2022-02-16T01:29:42.062" v="1005"/>
          <ac:picMkLst>
            <pc:docMk/>
            <pc:sldMk cId="1298587838" sldId="328"/>
            <ac:picMk id="5" creationId="{E33885CA-F288-46CC-A1CE-540C528B0C6D}"/>
          </ac:picMkLst>
        </pc:picChg>
        <pc:picChg chg="add mod">
          <ac:chgData name="Glynn, Connor CDT (EDU)" userId="2758b463-3c6d-4173-a1c1-b6e91c0fcd2c" providerId="ADAL" clId="{A678BB1F-524C-444F-9F36-C671E0EEB371}" dt="2022-02-16T01:30:33.144" v="1017" actId="14100"/>
          <ac:picMkLst>
            <pc:docMk/>
            <pc:sldMk cId="1298587838" sldId="328"/>
            <ac:picMk id="7" creationId="{201DC075-469C-40C2-BDAC-EF58891C6666}"/>
          </ac:picMkLst>
        </pc:picChg>
        <pc:picChg chg="add mod">
          <ac:chgData name="Glynn, Connor CDT (EDU)" userId="2758b463-3c6d-4173-a1c1-b6e91c0fcd2c" providerId="ADAL" clId="{A678BB1F-524C-444F-9F36-C671E0EEB371}" dt="2022-02-16T01:32:34.953" v="1025" actId="1076"/>
          <ac:picMkLst>
            <pc:docMk/>
            <pc:sldMk cId="1298587838" sldId="328"/>
            <ac:picMk id="9" creationId="{0BB81D30-DC8C-409D-9A88-F076A182D87B}"/>
          </ac:picMkLst>
        </pc:picChg>
        <pc:picChg chg="add mod">
          <ac:chgData name="Glynn, Connor CDT (EDU)" userId="2758b463-3c6d-4173-a1c1-b6e91c0fcd2c" providerId="ADAL" clId="{A678BB1F-524C-444F-9F36-C671E0EEB371}" dt="2022-02-16T01:32:28.397" v="1024" actId="1076"/>
          <ac:picMkLst>
            <pc:docMk/>
            <pc:sldMk cId="1298587838" sldId="328"/>
            <ac:picMk id="10" creationId="{80692D8F-41C8-4E0B-A05D-ABE04836FD90}"/>
          </ac:picMkLst>
        </pc:picChg>
      </pc:sldChg>
    </pc:docChg>
  </pc:docChgLst>
  <pc:docChgLst>
    <pc:chgData name="Glynn, Connor CDT (EDU)" userId="2758b463-3c6d-4173-a1c1-b6e91c0fcd2c" providerId="ADAL" clId="{0D30C8F7-AC07-814C-A9EA-650B8EA27177}"/>
    <pc:docChg chg="modSld">
      <pc:chgData name="Glynn, Connor CDT (EDU)" userId="2758b463-3c6d-4173-a1c1-b6e91c0fcd2c" providerId="ADAL" clId="{0D30C8F7-AC07-814C-A9EA-650B8EA27177}" dt="2022-02-16T02:31:20.127" v="1" actId="1038"/>
      <pc:docMkLst>
        <pc:docMk/>
      </pc:docMkLst>
      <pc:sldChg chg="modSp">
        <pc:chgData name="Glynn, Connor CDT (EDU)" userId="2758b463-3c6d-4173-a1c1-b6e91c0fcd2c" providerId="ADAL" clId="{0D30C8F7-AC07-814C-A9EA-650B8EA27177}" dt="2022-02-16T02:31:20.127" v="1" actId="1038"/>
        <pc:sldMkLst>
          <pc:docMk/>
          <pc:sldMk cId="3200480907" sldId="324"/>
        </pc:sldMkLst>
        <pc:spChg chg="mod">
          <ac:chgData name="Glynn, Connor CDT (EDU)" userId="2758b463-3c6d-4173-a1c1-b6e91c0fcd2c" providerId="ADAL" clId="{0D30C8F7-AC07-814C-A9EA-650B8EA27177}" dt="2022-02-16T02:31:20.127" v="1" actId="1038"/>
          <ac:spMkLst>
            <pc:docMk/>
            <pc:sldMk cId="3200480907" sldId="324"/>
            <ac:spMk id="108" creationId="{996A99C1-D379-4EB7-A2AD-68006A62667E}"/>
          </ac:spMkLst>
        </pc:spChg>
      </pc:sldChg>
    </pc:docChg>
  </pc:docChgLst>
  <pc:docChgLst>
    <pc:chgData name="Tann, Chanbopich CDT (EDU)" userId="S::chanbopich.tann@uscga.edu::3493d445-4f00-4b2d-9058-b76b0e2794c7" providerId="AD" clId="Web-{DE89C74E-6A85-4E83-AE4A-3A06755D878F}"/>
    <pc:docChg chg="modSld">
      <pc:chgData name="Tann, Chanbopich CDT (EDU)" userId="S::chanbopich.tann@uscga.edu::3493d445-4f00-4b2d-9058-b76b0e2794c7" providerId="AD" clId="Web-{DE89C74E-6A85-4E83-AE4A-3A06755D878F}" dt="2022-02-16T23:29:51.664" v="13" actId="20577"/>
      <pc:docMkLst>
        <pc:docMk/>
      </pc:docMkLst>
      <pc:sldChg chg="addSp delSp modSp">
        <pc:chgData name="Tann, Chanbopich CDT (EDU)" userId="S::chanbopich.tann@uscga.edu::3493d445-4f00-4b2d-9058-b76b0e2794c7" providerId="AD" clId="Web-{DE89C74E-6A85-4E83-AE4A-3A06755D878F}" dt="2022-02-16T23:29:51.664" v="13" actId="20577"/>
        <pc:sldMkLst>
          <pc:docMk/>
          <pc:sldMk cId="1732823576" sldId="310"/>
        </pc:sldMkLst>
        <pc:spChg chg="mod">
          <ac:chgData name="Tann, Chanbopich CDT (EDU)" userId="S::chanbopich.tann@uscga.edu::3493d445-4f00-4b2d-9058-b76b0e2794c7" providerId="AD" clId="Web-{DE89C74E-6A85-4E83-AE4A-3A06755D878F}" dt="2022-02-16T23:29:51.664" v="13" actId="20577"/>
          <ac:spMkLst>
            <pc:docMk/>
            <pc:sldMk cId="1732823576" sldId="310"/>
            <ac:spMk id="4" creationId="{4F112931-C8C4-4D16-9BFD-0FC5ED334C83}"/>
          </ac:spMkLst>
        </pc:spChg>
        <pc:picChg chg="add mod ord">
          <ac:chgData name="Tann, Chanbopich CDT (EDU)" userId="S::chanbopich.tann@uscga.edu::3493d445-4f00-4b2d-9058-b76b0e2794c7" providerId="AD" clId="Web-{DE89C74E-6A85-4E83-AE4A-3A06755D878F}" dt="2022-02-16T23:29:23.086" v="11" actId="1076"/>
          <ac:picMkLst>
            <pc:docMk/>
            <pc:sldMk cId="1732823576" sldId="310"/>
            <ac:picMk id="2" creationId="{33D76BD2-52ED-4A50-8FE4-B35F45114D70}"/>
          </ac:picMkLst>
        </pc:picChg>
        <pc:picChg chg="del">
          <ac:chgData name="Tann, Chanbopich CDT (EDU)" userId="S::chanbopich.tann@uscga.edu::3493d445-4f00-4b2d-9058-b76b0e2794c7" providerId="AD" clId="Web-{DE89C74E-6A85-4E83-AE4A-3A06755D878F}" dt="2022-02-16T23:27:57.397" v="0"/>
          <ac:picMkLst>
            <pc:docMk/>
            <pc:sldMk cId="1732823576" sldId="310"/>
            <ac:picMk id="3" creationId="{F55EF4D3-AFD4-4228-820D-6258658428B1}"/>
          </ac:picMkLst>
        </pc:picChg>
      </pc:sldChg>
    </pc:docChg>
  </pc:docChgLst>
  <pc:docChgLst>
    <pc:chgData name="Barlow, Ryan CDT (EDU)" userId="S::ryan.c.barlow@uscga.edu::a8ff858d-4b7a-45e1-97a8-d966866c0c31" providerId="AD" clId="Web-{35210ABA-8B37-4C61-83EB-DC661D38938A}"/>
    <pc:docChg chg="addSld modSld">
      <pc:chgData name="Barlow, Ryan CDT (EDU)" userId="S::ryan.c.barlow@uscga.edu::a8ff858d-4b7a-45e1-97a8-d966866c0c31" providerId="AD" clId="Web-{35210ABA-8B37-4C61-83EB-DC661D38938A}" dt="2022-02-15T13:46:29.813" v="181"/>
      <pc:docMkLst>
        <pc:docMk/>
      </pc:docMkLst>
      <pc:sldChg chg="modSp">
        <pc:chgData name="Barlow, Ryan CDT (EDU)" userId="S::ryan.c.barlow@uscga.edu::a8ff858d-4b7a-45e1-97a8-d966866c0c31" providerId="AD" clId="Web-{35210ABA-8B37-4C61-83EB-DC661D38938A}" dt="2022-02-15T13:38:26.944" v="70" actId="14100"/>
        <pc:sldMkLst>
          <pc:docMk/>
          <pc:sldMk cId="3931188604" sldId="306"/>
        </pc:sldMkLst>
        <pc:graphicFrameChg chg="mod">
          <ac:chgData name="Barlow, Ryan CDT (EDU)" userId="S::ryan.c.barlow@uscga.edu::a8ff858d-4b7a-45e1-97a8-d966866c0c31" providerId="AD" clId="Web-{35210ABA-8B37-4C61-83EB-DC661D38938A}" dt="2022-02-15T13:38:26.944" v="70" actId="14100"/>
          <ac:graphicFrameMkLst>
            <pc:docMk/>
            <pc:sldMk cId="3931188604" sldId="306"/>
            <ac:graphicFrameMk id="5" creationId="{FFDB749F-AD52-410A-B14D-A42D15D879F0}"/>
          </ac:graphicFrameMkLst>
        </pc:graphicFrameChg>
      </pc:sldChg>
      <pc:sldChg chg="modSp">
        <pc:chgData name="Barlow, Ryan CDT (EDU)" userId="S::ryan.c.barlow@uscga.edu::a8ff858d-4b7a-45e1-97a8-d966866c0c31" providerId="AD" clId="Web-{35210ABA-8B37-4C61-83EB-DC661D38938A}" dt="2022-02-15T13:37:29.802" v="67" actId="20577"/>
        <pc:sldMkLst>
          <pc:docMk/>
          <pc:sldMk cId="4024042820" sldId="307"/>
        </pc:sldMkLst>
        <pc:spChg chg="mod">
          <ac:chgData name="Barlow, Ryan CDT (EDU)" userId="S::ryan.c.barlow@uscga.edu::a8ff858d-4b7a-45e1-97a8-d966866c0c31" providerId="AD" clId="Web-{35210ABA-8B37-4C61-83EB-DC661D38938A}" dt="2022-02-15T13:37:29.802" v="67" actId="20577"/>
          <ac:spMkLst>
            <pc:docMk/>
            <pc:sldMk cId="4024042820" sldId="307"/>
            <ac:spMk id="2" creationId="{99CEC5F4-DA84-4A8E-8F03-C80F5745CD74}"/>
          </ac:spMkLst>
        </pc:spChg>
      </pc:sldChg>
      <pc:sldChg chg="addSp delSp modSp mod setBg">
        <pc:chgData name="Barlow, Ryan CDT (EDU)" userId="S::ryan.c.barlow@uscga.edu::a8ff858d-4b7a-45e1-97a8-d966866c0c31" providerId="AD" clId="Web-{35210ABA-8B37-4C61-83EB-DC661D38938A}" dt="2022-02-15T13:46:12.828" v="180" actId="20577"/>
        <pc:sldMkLst>
          <pc:docMk/>
          <pc:sldMk cId="2856954171" sldId="313"/>
        </pc:sldMkLst>
        <pc:spChg chg="mod">
          <ac:chgData name="Barlow, Ryan CDT (EDU)" userId="S::ryan.c.barlow@uscga.edu::a8ff858d-4b7a-45e1-97a8-d966866c0c31" providerId="AD" clId="Web-{35210ABA-8B37-4C61-83EB-DC661D38938A}" dt="2022-02-15T13:34:51.174" v="40"/>
          <ac:spMkLst>
            <pc:docMk/>
            <pc:sldMk cId="2856954171" sldId="313"/>
            <ac:spMk id="2" creationId="{3CE4F658-ABEA-4EF1-9415-D0F643F79A17}"/>
          </ac:spMkLst>
        </pc:spChg>
        <pc:spChg chg="add del mod">
          <ac:chgData name="Barlow, Ryan CDT (EDU)" userId="S::ryan.c.barlow@uscga.edu::a8ff858d-4b7a-45e1-97a8-d966866c0c31" providerId="AD" clId="Web-{35210ABA-8B37-4C61-83EB-DC661D38938A}" dt="2022-02-15T13:34:51.174" v="40"/>
          <ac:spMkLst>
            <pc:docMk/>
            <pc:sldMk cId="2856954171" sldId="313"/>
            <ac:spMk id="3" creationId="{C8264BA4-2ACF-4F1C-8249-357BD2BD651B}"/>
          </ac:spMkLst>
        </pc:spChg>
        <pc:spChg chg="add del">
          <ac:chgData name="Barlow, Ryan CDT (EDU)" userId="S::ryan.c.barlow@uscga.edu::a8ff858d-4b7a-45e1-97a8-d966866c0c31" providerId="AD" clId="Web-{35210ABA-8B37-4C61-83EB-DC661D38938A}" dt="2022-02-15T13:34:51.159" v="39"/>
          <ac:spMkLst>
            <pc:docMk/>
            <pc:sldMk cId="2856954171" sldId="313"/>
            <ac:spMk id="9" creationId="{EE1530B0-6F96-46C0-8B3E-3215CB756BE4}"/>
          </ac:spMkLst>
        </pc:spChg>
        <pc:spChg chg="add del">
          <ac:chgData name="Barlow, Ryan CDT (EDU)" userId="S::ryan.c.barlow@uscga.edu::a8ff858d-4b7a-45e1-97a8-d966866c0c31" providerId="AD" clId="Web-{35210ABA-8B37-4C61-83EB-DC661D38938A}" dt="2022-02-15T13:34:51.159" v="39"/>
          <ac:spMkLst>
            <pc:docMk/>
            <pc:sldMk cId="2856954171" sldId="313"/>
            <ac:spMk id="11" creationId="{754910CF-1B56-45D3-960A-E89F7B3B9131}"/>
          </ac:spMkLst>
        </pc:spChg>
        <pc:spChg chg="add del">
          <ac:chgData name="Barlow, Ryan CDT (EDU)" userId="S::ryan.c.barlow@uscga.edu::a8ff858d-4b7a-45e1-97a8-d966866c0c31" providerId="AD" clId="Web-{35210ABA-8B37-4C61-83EB-DC661D38938A}" dt="2022-02-15T13:34:51.159" v="39"/>
          <ac:spMkLst>
            <pc:docMk/>
            <pc:sldMk cId="2856954171" sldId="313"/>
            <ac:spMk id="13" creationId="{6669F804-A677-4B75-95F4-A5E4426FB774}"/>
          </ac:spMkLst>
        </pc:spChg>
        <pc:graphicFrameChg chg="add del">
          <ac:chgData name="Barlow, Ryan CDT (EDU)" userId="S::ryan.c.barlow@uscga.edu::a8ff858d-4b7a-45e1-97a8-d966866c0c31" providerId="AD" clId="Web-{35210ABA-8B37-4C61-83EB-DC661D38938A}" dt="2022-02-15T13:34:34.940" v="37"/>
          <ac:graphicFrameMkLst>
            <pc:docMk/>
            <pc:sldMk cId="2856954171" sldId="313"/>
            <ac:graphicFrameMk id="5" creationId="{DC41292A-8120-4285-9136-08EE0B683C44}"/>
          </ac:graphicFrameMkLst>
        </pc:graphicFrameChg>
        <pc:graphicFrameChg chg="add del">
          <ac:chgData name="Barlow, Ryan CDT (EDU)" userId="S::ryan.c.barlow@uscga.edu::a8ff858d-4b7a-45e1-97a8-d966866c0c31" providerId="AD" clId="Web-{35210ABA-8B37-4C61-83EB-DC661D38938A}" dt="2022-02-15T13:34:51.159" v="39"/>
          <ac:graphicFrameMkLst>
            <pc:docMk/>
            <pc:sldMk cId="2856954171" sldId="313"/>
            <ac:graphicFrameMk id="7" creationId="{3D1251CD-9B90-4B9B-83EC-A65674CB2169}"/>
          </ac:graphicFrameMkLst>
        </pc:graphicFrameChg>
        <pc:graphicFrameChg chg="add mod modGraphic">
          <ac:chgData name="Barlow, Ryan CDT (EDU)" userId="S::ryan.c.barlow@uscga.edu::a8ff858d-4b7a-45e1-97a8-d966866c0c31" providerId="AD" clId="Web-{35210ABA-8B37-4C61-83EB-DC661D38938A}" dt="2022-02-15T13:46:12.828" v="180" actId="20577"/>
          <ac:graphicFrameMkLst>
            <pc:docMk/>
            <pc:sldMk cId="2856954171" sldId="313"/>
            <ac:graphicFrameMk id="15" creationId="{727469CD-44EA-41F9-867A-260A3D7A89BA}"/>
          </ac:graphicFrameMkLst>
        </pc:graphicFrameChg>
      </pc:sldChg>
      <pc:sldChg chg="addSp delSp modSp mod setBg">
        <pc:chgData name="Barlow, Ryan CDT (EDU)" userId="S::ryan.c.barlow@uscga.edu::a8ff858d-4b7a-45e1-97a8-d966866c0c31" providerId="AD" clId="Web-{35210ABA-8B37-4C61-83EB-DC661D38938A}" dt="2022-02-15T13:46:29.813" v="181"/>
        <pc:sldMkLst>
          <pc:docMk/>
          <pc:sldMk cId="440471017" sldId="316"/>
        </pc:sldMkLst>
        <pc:spChg chg="mod">
          <ac:chgData name="Barlow, Ryan CDT (EDU)" userId="S::ryan.c.barlow@uscga.edu::a8ff858d-4b7a-45e1-97a8-d966866c0c31" providerId="AD" clId="Web-{35210ABA-8B37-4C61-83EB-DC661D38938A}" dt="2022-02-15T13:46:29.813" v="181"/>
          <ac:spMkLst>
            <pc:docMk/>
            <pc:sldMk cId="440471017" sldId="316"/>
            <ac:spMk id="2" creationId="{8E5D68AB-3370-4886-811E-90E293CA4CE4}"/>
          </ac:spMkLst>
        </pc:spChg>
        <pc:spChg chg="del mod">
          <ac:chgData name="Barlow, Ryan CDT (EDU)" userId="S::ryan.c.barlow@uscga.edu::a8ff858d-4b7a-45e1-97a8-d966866c0c31" providerId="AD" clId="Web-{35210ABA-8B37-4C61-83EB-DC661D38938A}" dt="2022-02-15T13:46:29.813" v="181"/>
          <ac:spMkLst>
            <pc:docMk/>
            <pc:sldMk cId="440471017" sldId="316"/>
            <ac:spMk id="3" creationId="{5730643F-CE69-4E13-9CAC-B5B07C7311B7}"/>
          </ac:spMkLst>
        </pc:spChg>
        <pc:graphicFrameChg chg="add">
          <ac:chgData name="Barlow, Ryan CDT (EDU)" userId="S::ryan.c.barlow@uscga.edu::a8ff858d-4b7a-45e1-97a8-d966866c0c31" providerId="AD" clId="Web-{35210ABA-8B37-4C61-83EB-DC661D38938A}" dt="2022-02-15T13:46:29.813" v="181"/>
          <ac:graphicFrameMkLst>
            <pc:docMk/>
            <pc:sldMk cId="440471017" sldId="316"/>
            <ac:graphicFrameMk id="5" creationId="{5E2A8B1F-A823-4E0C-9098-38AEB94A9F3F}"/>
          </ac:graphicFrameMkLst>
        </pc:graphicFrameChg>
      </pc:sldChg>
      <pc:sldChg chg="addSp delSp modSp">
        <pc:chgData name="Barlow, Ryan CDT (EDU)" userId="S::ryan.c.barlow@uscga.edu::a8ff858d-4b7a-45e1-97a8-d966866c0c31" providerId="AD" clId="Web-{35210ABA-8B37-4C61-83EB-DC661D38938A}" dt="2022-02-15T13:35:18.253" v="43"/>
        <pc:sldMkLst>
          <pc:docMk/>
          <pc:sldMk cId="2210623656" sldId="319"/>
        </pc:sldMkLst>
        <pc:spChg chg="mod">
          <ac:chgData name="Barlow, Ryan CDT (EDU)" userId="S::ryan.c.barlow@uscga.edu::a8ff858d-4b7a-45e1-97a8-d966866c0c31" providerId="AD" clId="Web-{35210ABA-8B37-4C61-83EB-DC661D38938A}" dt="2022-02-15T13:35:18.253" v="43"/>
          <ac:spMkLst>
            <pc:docMk/>
            <pc:sldMk cId="2210623656" sldId="319"/>
            <ac:spMk id="2" creationId="{8DFFA544-8993-4BEE-B588-CDF8493061CD}"/>
          </ac:spMkLst>
        </pc:spChg>
        <pc:spChg chg="del">
          <ac:chgData name="Barlow, Ryan CDT (EDU)" userId="S::ryan.c.barlow@uscga.edu::a8ff858d-4b7a-45e1-97a8-d966866c0c31" providerId="AD" clId="Web-{35210ABA-8B37-4C61-83EB-DC661D38938A}" dt="2022-02-15T13:29:28.184" v="34"/>
          <ac:spMkLst>
            <pc:docMk/>
            <pc:sldMk cId="2210623656" sldId="319"/>
            <ac:spMk id="5" creationId="{057CFAC0-8AC3-4F55-8346-84CD1680C4BC}"/>
          </ac:spMkLst>
        </pc:spChg>
        <pc:spChg chg="del">
          <ac:chgData name="Barlow, Ryan CDT (EDU)" userId="S::ryan.c.barlow@uscga.edu::a8ff858d-4b7a-45e1-97a8-d966866c0c31" providerId="AD" clId="Web-{35210ABA-8B37-4C61-83EB-DC661D38938A}" dt="2022-02-15T13:29:40.106" v="35"/>
          <ac:spMkLst>
            <pc:docMk/>
            <pc:sldMk cId="2210623656" sldId="319"/>
            <ac:spMk id="9" creationId="{E0146C7C-3A69-4F02-B493-C6C5F847227F}"/>
          </ac:spMkLst>
        </pc:spChg>
        <pc:spChg chg="add del">
          <ac:chgData name="Barlow, Ryan CDT (EDU)" userId="S::ryan.c.barlow@uscga.edu::a8ff858d-4b7a-45e1-97a8-d966866c0c31" providerId="AD" clId="Web-{35210ABA-8B37-4C61-83EB-DC661D38938A}" dt="2022-02-15T13:35:18.253" v="43"/>
          <ac:spMkLst>
            <pc:docMk/>
            <pc:sldMk cId="2210623656" sldId="319"/>
            <ac:spMk id="12" creationId="{D40791F6-715D-481A-9C4A-3645AECFD5A0}"/>
          </ac:spMkLst>
        </pc:spChg>
        <pc:spChg chg="add del">
          <ac:chgData name="Barlow, Ryan CDT (EDU)" userId="S::ryan.c.barlow@uscga.edu::a8ff858d-4b7a-45e1-97a8-d966866c0c31" providerId="AD" clId="Web-{35210ABA-8B37-4C61-83EB-DC661D38938A}" dt="2022-02-15T13:35:18.253" v="43"/>
          <ac:spMkLst>
            <pc:docMk/>
            <pc:sldMk cId="2210623656" sldId="319"/>
            <ac:spMk id="16" creationId="{CADA4CA0-9A57-4FBE-A9E5-24DFC23C3F1A}"/>
          </ac:spMkLst>
        </pc:spChg>
        <pc:spChg chg="add del">
          <ac:chgData name="Barlow, Ryan CDT (EDU)" userId="S::ryan.c.barlow@uscga.edu::a8ff858d-4b7a-45e1-97a8-d966866c0c31" providerId="AD" clId="Web-{35210ABA-8B37-4C61-83EB-DC661D38938A}" dt="2022-02-15T13:35:18.253" v="43"/>
          <ac:spMkLst>
            <pc:docMk/>
            <pc:sldMk cId="2210623656" sldId="319"/>
            <ac:spMk id="18" creationId="{811CBAFA-D7E0-40A7-BB94-2C05304B407B}"/>
          </ac:spMkLst>
        </pc:spChg>
        <pc:spChg chg="add del">
          <ac:chgData name="Barlow, Ryan CDT (EDU)" userId="S::ryan.c.barlow@uscga.edu::a8ff858d-4b7a-45e1-97a8-d966866c0c31" providerId="AD" clId="Web-{35210ABA-8B37-4C61-83EB-DC661D38938A}" dt="2022-02-15T13:35:18.253" v="42"/>
          <ac:spMkLst>
            <pc:docMk/>
            <pc:sldMk cId="2210623656" sldId="319"/>
            <ac:spMk id="22" creationId="{DA13D0B9-0641-4DD6-93B0-3743340550CA}"/>
          </ac:spMkLst>
        </pc:spChg>
        <pc:spChg chg="add del">
          <ac:chgData name="Barlow, Ryan CDT (EDU)" userId="S::ryan.c.barlow@uscga.edu::a8ff858d-4b7a-45e1-97a8-d966866c0c31" providerId="AD" clId="Web-{35210ABA-8B37-4C61-83EB-DC661D38938A}" dt="2022-02-15T13:35:18.253" v="42"/>
          <ac:spMkLst>
            <pc:docMk/>
            <pc:sldMk cId="2210623656" sldId="319"/>
            <ac:spMk id="25" creationId="{F64BBAA4-C62B-4146-B49F-FE4CC4655EE0}"/>
          </ac:spMkLst>
        </pc:spChg>
        <pc:spChg chg="add del">
          <ac:chgData name="Barlow, Ryan CDT (EDU)" userId="S::ryan.c.barlow@uscga.edu::a8ff858d-4b7a-45e1-97a8-d966866c0c31" providerId="AD" clId="Web-{35210ABA-8B37-4C61-83EB-DC661D38938A}" dt="2022-02-15T13:35:18.253" v="42"/>
          <ac:spMkLst>
            <pc:docMk/>
            <pc:sldMk cId="2210623656" sldId="319"/>
            <ac:spMk id="27" creationId="{77C34054-98F8-4229-885E-04C525969C5E}"/>
          </ac:spMkLst>
        </pc:spChg>
        <pc:spChg chg="add del">
          <ac:chgData name="Barlow, Ryan CDT (EDU)" userId="S::ryan.c.barlow@uscga.edu::a8ff858d-4b7a-45e1-97a8-d966866c0c31" providerId="AD" clId="Web-{35210ABA-8B37-4C61-83EB-DC661D38938A}" dt="2022-02-15T13:35:18.253" v="42"/>
          <ac:spMkLst>
            <pc:docMk/>
            <pc:sldMk cId="2210623656" sldId="319"/>
            <ac:spMk id="29" creationId="{22AAB964-B835-4B93-A1F3-4A30D1F38589}"/>
          </ac:spMkLst>
        </pc:spChg>
        <pc:spChg chg="add">
          <ac:chgData name="Barlow, Ryan CDT (EDU)" userId="S::ryan.c.barlow@uscga.edu::a8ff858d-4b7a-45e1-97a8-d966866c0c31" providerId="AD" clId="Web-{35210ABA-8B37-4C61-83EB-DC661D38938A}" dt="2022-02-15T13:35:18.253" v="43"/>
          <ac:spMkLst>
            <pc:docMk/>
            <pc:sldMk cId="2210623656" sldId="319"/>
            <ac:spMk id="31" creationId="{14720853-E885-4BE5-BFE2-24004CEF6952}"/>
          </ac:spMkLst>
        </pc:spChg>
        <pc:spChg chg="add">
          <ac:chgData name="Barlow, Ryan CDT (EDU)" userId="S::ryan.c.barlow@uscga.edu::a8ff858d-4b7a-45e1-97a8-d966866c0c31" providerId="AD" clId="Web-{35210ABA-8B37-4C61-83EB-DC661D38938A}" dt="2022-02-15T13:35:18.253" v="43"/>
          <ac:spMkLst>
            <pc:docMk/>
            <pc:sldMk cId="2210623656" sldId="319"/>
            <ac:spMk id="32" creationId="{08CB54FC-0B2A-4107-9A70-958B90B76585}"/>
          </ac:spMkLst>
        </pc:spChg>
        <pc:spChg chg="add">
          <ac:chgData name="Barlow, Ryan CDT (EDU)" userId="S::ryan.c.barlow@uscga.edu::a8ff858d-4b7a-45e1-97a8-d966866c0c31" providerId="AD" clId="Web-{35210ABA-8B37-4C61-83EB-DC661D38938A}" dt="2022-02-15T13:35:18.253" v="43"/>
          <ac:spMkLst>
            <pc:docMk/>
            <pc:sldMk cId="2210623656" sldId="319"/>
            <ac:spMk id="34" creationId="{5C3BA9F8-D6BF-44B7-A1C9-C46843B9C02A}"/>
          </ac:spMkLst>
        </pc:spChg>
        <pc:spChg chg="add">
          <ac:chgData name="Barlow, Ryan CDT (EDU)" userId="S::ryan.c.barlow@uscga.edu::a8ff858d-4b7a-45e1-97a8-d966866c0c31" providerId="AD" clId="Web-{35210ABA-8B37-4C61-83EB-DC661D38938A}" dt="2022-02-15T13:35:18.253" v="43"/>
          <ac:spMkLst>
            <pc:docMk/>
            <pc:sldMk cId="2210623656" sldId="319"/>
            <ac:spMk id="35" creationId="{6587DBF8-5C50-4034-8B79-FE54A01A8E15}"/>
          </ac:spMkLst>
        </pc:spChg>
        <pc:picChg chg="add mod ord">
          <ac:chgData name="Barlow, Ryan CDT (EDU)" userId="S::ryan.c.barlow@uscga.edu::a8ff858d-4b7a-45e1-97a8-d966866c0c31" providerId="AD" clId="Web-{35210ABA-8B37-4C61-83EB-DC661D38938A}" dt="2022-02-15T13:35:18.253" v="43"/>
          <ac:picMkLst>
            <pc:docMk/>
            <pc:sldMk cId="2210623656" sldId="319"/>
            <ac:picMk id="3" creationId="{65004B87-8664-49EC-B9E9-5E2A917A8860}"/>
          </ac:picMkLst>
        </pc:picChg>
        <pc:picChg chg="del">
          <ac:chgData name="Barlow, Ryan CDT (EDU)" userId="S::ryan.c.barlow@uscga.edu::a8ff858d-4b7a-45e1-97a8-d966866c0c31" providerId="AD" clId="Web-{35210ABA-8B37-4C61-83EB-DC661D38938A}" dt="2022-02-15T13:29:28.184" v="34"/>
          <ac:picMkLst>
            <pc:docMk/>
            <pc:sldMk cId="2210623656" sldId="319"/>
            <ac:picMk id="4" creationId="{FE5DB043-5359-46A6-BC66-B202F534666E}"/>
          </ac:picMkLst>
        </pc:picChg>
        <pc:cxnChg chg="add del">
          <ac:chgData name="Barlow, Ryan CDT (EDU)" userId="S::ryan.c.barlow@uscga.edu::a8ff858d-4b7a-45e1-97a8-d966866c0c31" providerId="AD" clId="Web-{35210ABA-8B37-4C61-83EB-DC661D38938A}" dt="2022-02-15T13:35:18.253" v="43"/>
          <ac:cxnSpMkLst>
            <pc:docMk/>
            <pc:sldMk cId="2210623656" sldId="319"/>
            <ac:cxnSpMk id="14" creationId="{740F83A4-FAC4-4867-95A5-BBFD280C7BF5}"/>
          </ac:cxnSpMkLst>
        </pc:cxnChg>
        <pc:cxnChg chg="add">
          <ac:chgData name="Barlow, Ryan CDT (EDU)" userId="S::ryan.c.barlow@uscga.edu::a8ff858d-4b7a-45e1-97a8-d966866c0c31" providerId="AD" clId="Web-{35210ABA-8B37-4C61-83EB-DC661D38938A}" dt="2022-02-15T13:35:18.253" v="43"/>
          <ac:cxnSpMkLst>
            <pc:docMk/>
            <pc:sldMk cId="2210623656" sldId="319"/>
            <ac:cxnSpMk id="33" creationId="{7855A9B5-1710-4B19-B0F1-CDFDD4ED5B7E}"/>
          </ac:cxnSpMkLst>
        </pc:cxnChg>
      </pc:sldChg>
      <pc:sldChg chg="addSp delSp modSp new mod setBg">
        <pc:chgData name="Barlow, Ryan CDT (EDU)" userId="S::ryan.c.barlow@uscga.edu::a8ff858d-4b7a-45e1-97a8-d966866c0c31" providerId="AD" clId="Web-{35210ABA-8B37-4C61-83EB-DC661D38938A}" dt="2022-02-15T13:37:03.521" v="66" actId="20577"/>
        <pc:sldMkLst>
          <pc:docMk/>
          <pc:sldMk cId="574111674" sldId="325"/>
        </pc:sldMkLst>
        <pc:spChg chg="mod">
          <ac:chgData name="Barlow, Ryan CDT (EDU)" userId="S::ryan.c.barlow@uscga.edu::a8ff858d-4b7a-45e1-97a8-d966866c0c31" providerId="AD" clId="Web-{35210ABA-8B37-4C61-83EB-DC661D38938A}" dt="2022-02-15T13:37:03.521" v="66" actId="20577"/>
          <ac:spMkLst>
            <pc:docMk/>
            <pc:sldMk cId="574111674" sldId="325"/>
            <ac:spMk id="2" creationId="{844B9C8E-2112-44EA-B694-778B52815DCF}"/>
          </ac:spMkLst>
        </pc:spChg>
        <pc:spChg chg="del">
          <ac:chgData name="Barlow, Ryan CDT (EDU)" userId="S::ryan.c.barlow@uscga.edu::a8ff858d-4b7a-45e1-97a8-d966866c0c31" providerId="AD" clId="Web-{35210ABA-8B37-4C61-83EB-DC661D38938A}" dt="2022-02-15T13:36:07.285" v="45"/>
          <ac:spMkLst>
            <pc:docMk/>
            <pc:sldMk cId="574111674" sldId="325"/>
            <ac:spMk id="3" creationId="{50F05969-319E-4B0A-81A5-D46684B4CA4A}"/>
          </ac:spMkLst>
        </pc:spChg>
        <pc:spChg chg="add del">
          <ac:chgData name="Barlow, Ryan CDT (EDU)" userId="S::ryan.c.barlow@uscga.edu::a8ff858d-4b7a-45e1-97a8-d966866c0c31" providerId="AD" clId="Web-{35210ABA-8B37-4C61-83EB-DC661D38938A}" dt="2022-02-15T13:36:45.614" v="47"/>
          <ac:spMkLst>
            <pc:docMk/>
            <pc:sldMk cId="574111674" sldId="325"/>
            <ac:spMk id="8" creationId="{AD225ECE-036E-4C61-B714-411E833D4060}"/>
          </ac:spMkLst>
        </pc:spChg>
        <pc:spChg chg="add">
          <ac:chgData name="Barlow, Ryan CDT (EDU)" userId="S::ryan.c.barlow@uscga.edu::a8ff858d-4b7a-45e1-97a8-d966866c0c31" providerId="AD" clId="Web-{35210ABA-8B37-4C61-83EB-DC661D38938A}" dt="2022-02-15T13:36:19.332" v="46"/>
          <ac:spMkLst>
            <pc:docMk/>
            <pc:sldMk cId="574111674" sldId="325"/>
            <ac:spMk id="11" creationId="{0AB6E427-3F73-4C06-A5D5-AE52C3883B50}"/>
          </ac:spMkLst>
        </pc:spChg>
        <pc:spChg chg="add">
          <ac:chgData name="Barlow, Ryan CDT (EDU)" userId="S::ryan.c.barlow@uscga.edu::a8ff858d-4b7a-45e1-97a8-d966866c0c31" providerId="AD" clId="Web-{35210ABA-8B37-4C61-83EB-DC661D38938A}" dt="2022-02-15T13:36:19.332" v="46"/>
          <ac:spMkLst>
            <pc:docMk/>
            <pc:sldMk cId="574111674" sldId="325"/>
            <ac:spMk id="13" creationId="{D8C9BDAA-0390-4B39-9B5C-BC95E5120DA4}"/>
          </ac:spMkLst>
        </pc:spChg>
        <pc:spChg chg="add">
          <ac:chgData name="Barlow, Ryan CDT (EDU)" userId="S::ryan.c.barlow@uscga.edu::a8ff858d-4b7a-45e1-97a8-d966866c0c31" providerId="AD" clId="Web-{35210ABA-8B37-4C61-83EB-DC661D38938A}" dt="2022-02-15T13:36:19.332" v="46"/>
          <ac:spMkLst>
            <pc:docMk/>
            <pc:sldMk cId="574111674" sldId="325"/>
            <ac:spMk id="15" creationId="{F9DB1FE5-9D46-433B-99D1-2F1B8DC79855}"/>
          </ac:spMkLst>
        </pc:spChg>
        <pc:picChg chg="add mod ord">
          <ac:chgData name="Barlow, Ryan CDT (EDU)" userId="S::ryan.c.barlow@uscga.edu::a8ff858d-4b7a-45e1-97a8-d966866c0c31" providerId="AD" clId="Web-{35210ABA-8B37-4C61-83EB-DC661D38938A}" dt="2022-02-15T13:36:19.332" v="46"/>
          <ac:picMkLst>
            <pc:docMk/>
            <pc:sldMk cId="574111674" sldId="325"/>
            <ac:picMk id="4" creationId="{677056CA-13B8-4802-A1BB-BF3FBD2CA89D}"/>
          </ac:picMkLst>
        </pc:picChg>
      </pc:sldChg>
    </pc:docChg>
  </pc:docChgLst>
  <pc:docChgLst>
    <pc:chgData name="Raymond, Patrick CDT (EDU)" userId="410f8150-2091-4dfe-a2b6-193c2a838e19" providerId="ADAL" clId="{6FD226C9-5E7E-472E-89C2-716EBF91792D}"/>
    <pc:docChg chg="undo redo custSel modSld sldOrd">
      <pc:chgData name="Raymond, Patrick CDT (EDU)" userId="410f8150-2091-4dfe-a2b6-193c2a838e19" providerId="ADAL" clId="{6FD226C9-5E7E-472E-89C2-716EBF91792D}" dt="2022-02-17T01:03:45.379" v="3012"/>
      <pc:docMkLst>
        <pc:docMk/>
      </pc:docMkLst>
      <pc:sldChg chg="modSp mod">
        <pc:chgData name="Raymond, Patrick CDT (EDU)" userId="410f8150-2091-4dfe-a2b6-193c2a838e19" providerId="ADAL" clId="{6FD226C9-5E7E-472E-89C2-716EBF91792D}" dt="2022-02-16T19:10:50.062" v="1961" actId="1076"/>
        <pc:sldMkLst>
          <pc:docMk/>
          <pc:sldMk cId="1095062318" sldId="257"/>
        </pc:sldMkLst>
        <pc:spChg chg="mod">
          <ac:chgData name="Raymond, Patrick CDT (EDU)" userId="410f8150-2091-4dfe-a2b6-193c2a838e19" providerId="ADAL" clId="{6FD226C9-5E7E-472E-89C2-716EBF91792D}" dt="2022-02-16T19:10:50.062" v="1961" actId="1076"/>
          <ac:spMkLst>
            <pc:docMk/>
            <pc:sldMk cId="1095062318" sldId="257"/>
            <ac:spMk id="2" creationId="{9617098E-C3A0-4203-B3C2-D4B9894D9130}"/>
          </ac:spMkLst>
        </pc:spChg>
      </pc:sldChg>
      <pc:sldChg chg="addSp delSp modSp mod setBg">
        <pc:chgData name="Raymond, Patrick CDT (EDU)" userId="410f8150-2091-4dfe-a2b6-193c2a838e19" providerId="ADAL" clId="{6FD226C9-5E7E-472E-89C2-716EBF91792D}" dt="2022-02-15T19:02:12.434" v="1857" actId="1076"/>
        <pc:sldMkLst>
          <pc:docMk/>
          <pc:sldMk cId="1400462380" sldId="305"/>
        </pc:sldMkLst>
        <pc:spChg chg="mod">
          <ac:chgData name="Raymond, Patrick CDT (EDU)" userId="410f8150-2091-4dfe-a2b6-193c2a838e19" providerId="ADAL" clId="{6FD226C9-5E7E-472E-89C2-716EBF91792D}" dt="2022-02-15T13:34:58.972" v="754" actId="1076"/>
          <ac:spMkLst>
            <pc:docMk/>
            <pc:sldMk cId="1400462380" sldId="305"/>
            <ac:spMk id="2" creationId="{20C294D9-A4D8-42AB-BCA2-9E442F566883}"/>
          </ac:spMkLst>
        </pc:spChg>
        <pc:spChg chg="add del mod">
          <ac:chgData name="Raymond, Patrick CDT (EDU)" userId="410f8150-2091-4dfe-a2b6-193c2a838e19" providerId="ADAL" clId="{6FD226C9-5E7E-472E-89C2-716EBF91792D}" dt="2022-02-15T13:35:03.536" v="755" actId="1076"/>
          <ac:spMkLst>
            <pc:docMk/>
            <pc:sldMk cId="1400462380" sldId="305"/>
            <ac:spMk id="3" creationId="{79CA6A09-20C2-4601-BD4B-2EF565B595FC}"/>
          </ac:spMkLst>
        </pc:spChg>
        <pc:spChg chg="add del">
          <ac:chgData name="Raymond, Patrick CDT (EDU)" userId="410f8150-2091-4dfe-a2b6-193c2a838e19" providerId="ADAL" clId="{6FD226C9-5E7E-472E-89C2-716EBF91792D}" dt="2022-02-15T13:25:02.299" v="687" actId="26606"/>
          <ac:spMkLst>
            <pc:docMk/>
            <pc:sldMk cId="1400462380" sldId="305"/>
            <ac:spMk id="9" creationId="{103E59AE-44F8-4FB9-BF05-C888FE3E1DFA}"/>
          </ac:spMkLst>
        </pc:spChg>
        <pc:spChg chg="add del">
          <ac:chgData name="Raymond, Patrick CDT (EDU)" userId="410f8150-2091-4dfe-a2b6-193c2a838e19" providerId="ADAL" clId="{6FD226C9-5E7E-472E-89C2-716EBF91792D}" dt="2022-02-15T13:25:02.299" v="687" actId="26606"/>
          <ac:spMkLst>
            <pc:docMk/>
            <pc:sldMk cId="1400462380" sldId="305"/>
            <ac:spMk id="13" creationId="{3194563F-A66F-4B71-9C8D-5610CF13D6B0}"/>
          </ac:spMkLst>
        </pc:spChg>
        <pc:spChg chg="add del">
          <ac:chgData name="Raymond, Patrick CDT (EDU)" userId="410f8150-2091-4dfe-a2b6-193c2a838e19" providerId="ADAL" clId="{6FD226C9-5E7E-472E-89C2-716EBF91792D}" dt="2022-02-15T13:25:02.299" v="687" actId="26606"/>
          <ac:spMkLst>
            <pc:docMk/>
            <pc:sldMk cId="1400462380" sldId="305"/>
            <ac:spMk id="15" creationId="{4403595A-19F1-44C4-8C24-6E498B5F72BF}"/>
          </ac:spMkLst>
        </pc:spChg>
        <pc:spChg chg="add del">
          <ac:chgData name="Raymond, Patrick CDT (EDU)" userId="410f8150-2091-4dfe-a2b6-193c2a838e19" providerId="ADAL" clId="{6FD226C9-5E7E-472E-89C2-716EBF91792D}" dt="2022-02-15T13:25:38.798" v="691" actId="26606"/>
          <ac:spMkLst>
            <pc:docMk/>
            <pc:sldMk cId="1400462380" sldId="305"/>
            <ac:spMk id="22" creationId="{103E59AE-44F8-4FB9-BF05-C888FE3E1DFA}"/>
          </ac:spMkLst>
        </pc:spChg>
        <pc:spChg chg="add del">
          <ac:chgData name="Raymond, Patrick CDT (EDU)" userId="410f8150-2091-4dfe-a2b6-193c2a838e19" providerId="ADAL" clId="{6FD226C9-5E7E-472E-89C2-716EBF91792D}" dt="2022-02-15T13:25:38.798" v="691" actId="26606"/>
          <ac:spMkLst>
            <pc:docMk/>
            <pc:sldMk cId="1400462380" sldId="305"/>
            <ac:spMk id="26" creationId="{3194563F-A66F-4B71-9C8D-5610CF13D6B0}"/>
          </ac:spMkLst>
        </pc:spChg>
        <pc:spChg chg="add del">
          <ac:chgData name="Raymond, Patrick CDT (EDU)" userId="410f8150-2091-4dfe-a2b6-193c2a838e19" providerId="ADAL" clId="{6FD226C9-5E7E-472E-89C2-716EBF91792D}" dt="2022-02-15T13:25:38.798" v="691" actId="26606"/>
          <ac:spMkLst>
            <pc:docMk/>
            <pc:sldMk cId="1400462380" sldId="305"/>
            <ac:spMk id="28" creationId="{4403595A-19F1-44C4-8C24-6E498B5F72BF}"/>
          </ac:spMkLst>
        </pc:spChg>
        <pc:spChg chg="add">
          <ac:chgData name="Raymond, Patrick CDT (EDU)" userId="410f8150-2091-4dfe-a2b6-193c2a838e19" providerId="ADAL" clId="{6FD226C9-5E7E-472E-89C2-716EBF91792D}" dt="2022-02-15T13:31:55.598" v="721" actId="26606"/>
          <ac:spMkLst>
            <pc:docMk/>
            <pc:sldMk cId="1400462380" sldId="305"/>
            <ac:spMk id="75" creationId="{E5E887A5-FCBA-40D7-BAB1-7AE230E2E717}"/>
          </ac:spMkLst>
        </pc:spChg>
        <pc:spChg chg="add">
          <ac:chgData name="Raymond, Patrick CDT (EDU)" userId="410f8150-2091-4dfe-a2b6-193c2a838e19" providerId="ADAL" clId="{6FD226C9-5E7E-472E-89C2-716EBF91792D}" dt="2022-02-15T13:31:55.598" v="721" actId="26606"/>
          <ac:spMkLst>
            <pc:docMk/>
            <pc:sldMk cId="1400462380" sldId="305"/>
            <ac:spMk id="77" creationId="{DB12943F-4174-4581-86DA-BB85113182AD}"/>
          </ac:spMkLst>
        </pc:spChg>
        <pc:spChg chg="add">
          <ac:chgData name="Raymond, Patrick CDT (EDU)" userId="410f8150-2091-4dfe-a2b6-193c2a838e19" providerId="ADAL" clId="{6FD226C9-5E7E-472E-89C2-716EBF91792D}" dt="2022-02-15T13:31:55.598" v="721" actId="26606"/>
          <ac:spMkLst>
            <pc:docMk/>
            <pc:sldMk cId="1400462380" sldId="305"/>
            <ac:spMk id="79" creationId="{1C6F5CC8-EBE3-40E6-ACD9-CAEBFA48B7AD}"/>
          </ac:spMkLst>
        </pc:spChg>
        <pc:graphicFrameChg chg="add del">
          <ac:chgData name="Raymond, Patrick CDT (EDU)" userId="410f8150-2091-4dfe-a2b6-193c2a838e19" providerId="ADAL" clId="{6FD226C9-5E7E-472E-89C2-716EBF91792D}" dt="2022-02-15T13:25:02.299" v="687" actId="26606"/>
          <ac:graphicFrameMkLst>
            <pc:docMk/>
            <pc:sldMk cId="1400462380" sldId="305"/>
            <ac:graphicFrameMk id="5" creationId="{4C8EEFED-253F-4B94-A8CA-98981013C4DC}"/>
          </ac:graphicFrameMkLst>
        </pc:graphicFrameChg>
        <pc:graphicFrameChg chg="add del mod modGraphic">
          <ac:chgData name="Raymond, Patrick CDT (EDU)" userId="410f8150-2091-4dfe-a2b6-193c2a838e19" providerId="ADAL" clId="{6FD226C9-5E7E-472E-89C2-716EBF91792D}" dt="2022-02-15T13:25:46.060" v="699" actId="26606"/>
          <ac:graphicFrameMkLst>
            <pc:docMk/>
            <pc:sldMk cId="1400462380" sldId="305"/>
            <ac:graphicFrameMk id="17" creationId="{6096C785-6C40-41D8-BDCD-0A3DA7CE36C7}"/>
          </ac:graphicFrameMkLst>
        </pc:graphicFrameChg>
        <pc:picChg chg="add mod modCrop">
          <ac:chgData name="Raymond, Patrick CDT (EDU)" userId="410f8150-2091-4dfe-a2b6-193c2a838e19" providerId="ADAL" clId="{6FD226C9-5E7E-472E-89C2-716EBF91792D}" dt="2022-02-15T19:02:12.434" v="1857" actId="1076"/>
          <ac:picMkLst>
            <pc:docMk/>
            <pc:sldMk cId="1400462380" sldId="305"/>
            <ac:picMk id="23" creationId="{B91BF612-1247-43F9-905E-72A2779CC242}"/>
          </ac:picMkLst>
        </pc:picChg>
        <pc:picChg chg="add mod">
          <ac:chgData name="Raymond, Patrick CDT (EDU)" userId="410f8150-2091-4dfe-a2b6-193c2a838e19" providerId="ADAL" clId="{6FD226C9-5E7E-472E-89C2-716EBF91792D}" dt="2022-02-15T18:56:26.740" v="1833" actId="1076"/>
          <ac:picMkLst>
            <pc:docMk/>
            <pc:sldMk cId="1400462380" sldId="305"/>
            <ac:picMk id="1026" creationId="{D947A6FB-05CC-4F53-887F-B327BB3925A4}"/>
          </ac:picMkLst>
        </pc:picChg>
        <pc:picChg chg="add del mod ord">
          <ac:chgData name="Raymond, Patrick CDT (EDU)" userId="410f8150-2091-4dfe-a2b6-193c2a838e19" providerId="ADAL" clId="{6FD226C9-5E7E-472E-89C2-716EBF91792D}" dt="2022-02-15T13:32:27.825" v="730" actId="478"/>
          <ac:picMkLst>
            <pc:docMk/>
            <pc:sldMk cId="1400462380" sldId="305"/>
            <ac:picMk id="1028" creationId="{6D3A838C-7C7C-4B17-B15B-87F2D590A3B7}"/>
          </ac:picMkLst>
        </pc:picChg>
        <pc:picChg chg="add mod">
          <ac:chgData name="Raymond, Patrick CDT (EDU)" userId="410f8150-2091-4dfe-a2b6-193c2a838e19" providerId="ADAL" clId="{6FD226C9-5E7E-472E-89C2-716EBF91792D}" dt="2022-02-15T19:02:04.519" v="1855" actId="1076"/>
          <ac:picMkLst>
            <pc:docMk/>
            <pc:sldMk cId="1400462380" sldId="305"/>
            <ac:picMk id="1030" creationId="{845CE49C-4F2F-4F54-AE4B-FE6D21364A4A}"/>
          </ac:picMkLst>
        </pc:picChg>
        <pc:picChg chg="add del">
          <ac:chgData name="Raymond, Patrick CDT (EDU)" userId="410f8150-2091-4dfe-a2b6-193c2a838e19" providerId="ADAL" clId="{6FD226C9-5E7E-472E-89C2-716EBF91792D}" dt="2022-02-15T13:32:30.454" v="732" actId="478"/>
          <ac:picMkLst>
            <pc:docMk/>
            <pc:sldMk cId="1400462380" sldId="305"/>
            <ac:picMk id="1032" creationId="{9105895E-603E-4928-8728-DD772012983B}"/>
          </ac:picMkLst>
        </pc:picChg>
        <pc:picChg chg="add mod">
          <ac:chgData name="Raymond, Patrick CDT (EDU)" userId="410f8150-2091-4dfe-a2b6-193c2a838e19" providerId="ADAL" clId="{6FD226C9-5E7E-472E-89C2-716EBF91792D}" dt="2022-02-15T19:02:08.127" v="1856" actId="1076"/>
          <ac:picMkLst>
            <pc:docMk/>
            <pc:sldMk cId="1400462380" sldId="305"/>
            <ac:picMk id="1034" creationId="{1CE12693-D47A-4E42-B67B-1F7DA59AF0E9}"/>
          </ac:picMkLst>
        </pc:picChg>
        <pc:cxnChg chg="add del">
          <ac:chgData name="Raymond, Patrick CDT (EDU)" userId="410f8150-2091-4dfe-a2b6-193c2a838e19" providerId="ADAL" clId="{6FD226C9-5E7E-472E-89C2-716EBF91792D}" dt="2022-02-15T13:25:02.299" v="687" actId="26606"/>
          <ac:cxnSpMkLst>
            <pc:docMk/>
            <pc:sldMk cId="1400462380" sldId="305"/>
            <ac:cxnSpMk id="11" creationId="{2752F38C-F560-47AA-90AD-209F39C04150}"/>
          </ac:cxnSpMkLst>
        </pc:cxnChg>
        <pc:cxnChg chg="add del">
          <ac:chgData name="Raymond, Patrick CDT (EDU)" userId="410f8150-2091-4dfe-a2b6-193c2a838e19" providerId="ADAL" clId="{6FD226C9-5E7E-472E-89C2-716EBF91792D}" dt="2022-02-15T13:25:38.798" v="691" actId="26606"/>
          <ac:cxnSpMkLst>
            <pc:docMk/>
            <pc:sldMk cId="1400462380" sldId="305"/>
            <ac:cxnSpMk id="24" creationId="{2752F38C-F560-47AA-90AD-209F39C04150}"/>
          </ac:cxnSpMkLst>
        </pc:cxnChg>
      </pc:sldChg>
      <pc:sldChg chg="addSp delSp modSp mod setBg">
        <pc:chgData name="Raymond, Patrick CDT (EDU)" userId="410f8150-2091-4dfe-a2b6-193c2a838e19" providerId="ADAL" clId="{6FD226C9-5E7E-472E-89C2-716EBF91792D}" dt="2022-02-15T19:08:03.725" v="1880" actId="14100"/>
        <pc:sldMkLst>
          <pc:docMk/>
          <pc:sldMk cId="3931188604" sldId="306"/>
        </pc:sldMkLst>
        <pc:spChg chg="mod">
          <ac:chgData name="Raymond, Patrick CDT (EDU)" userId="410f8150-2091-4dfe-a2b6-193c2a838e19" providerId="ADAL" clId="{6FD226C9-5E7E-472E-89C2-716EBF91792D}" dt="2022-02-15T19:07:14.687" v="1871" actId="26606"/>
          <ac:spMkLst>
            <pc:docMk/>
            <pc:sldMk cId="3931188604" sldId="306"/>
            <ac:spMk id="2" creationId="{103AFFC9-BC14-407A-A6AF-36B655B885BF}"/>
          </ac:spMkLst>
        </pc:spChg>
        <pc:spChg chg="del mod">
          <ac:chgData name="Raymond, Patrick CDT (EDU)" userId="410f8150-2091-4dfe-a2b6-193c2a838e19" providerId="ADAL" clId="{6FD226C9-5E7E-472E-89C2-716EBF91792D}" dt="2022-02-15T13:22:06.025" v="673" actId="26606"/>
          <ac:spMkLst>
            <pc:docMk/>
            <pc:sldMk cId="3931188604" sldId="306"/>
            <ac:spMk id="3" creationId="{32AB9BFB-E1BA-40C6-B846-517AFB458876}"/>
          </ac:spMkLst>
        </pc:spChg>
        <pc:spChg chg="add del">
          <ac:chgData name="Raymond, Patrick CDT (EDU)" userId="410f8150-2091-4dfe-a2b6-193c2a838e19" providerId="ADAL" clId="{6FD226C9-5E7E-472E-89C2-716EBF91792D}" dt="2022-02-15T13:53:00.494" v="1512" actId="26606"/>
          <ac:spMkLst>
            <pc:docMk/>
            <pc:sldMk cId="3931188604" sldId="306"/>
            <ac:spMk id="7" creationId="{EE1530B0-6F96-46C0-8B3E-3215CB756BE4}"/>
          </ac:spMkLst>
        </pc:spChg>
        <pc:spChg chg="add del">
          <ac:chgData name="Raymond, Patrick CDT (EDU)" userId="410f8150-2091-4dfe-a2b6-193c2a838e19" providerId="ADAL" clId="{6FD226C9-5E7E-472E-89C2-716EBF91792D}" dt="2022-02-15T13:53:00.494" v="1512" actId="26606"/>
          <ac:spMkLst>
            <pc:docMk/>
            <pc:sldMk cId="3931188604" sldId="306"/>
            <ac:spMk id="8" creationId="{754910CF-1B56-45D3-960A-E89F7B3B9131}"/>
          </ac:spMkLst>
        </pc:spChg>
        <pc:spChg chg="add del">
          <ac:chgData name="Raymond, Patrick CDT (EDU)" userId="410f8150-2091-4dfe-a2b6-193c2a838e19" providerId="ADAL" clId="{6FD226C9-5E7E-472E-89C2-716EBF91792D}" dt="2022-02-15T13:53:00.494" v="1512" actId="26606"/>
          <ac:spMkLst>
            <pc:docMk/>
            <pc:sldMk cId="3931188604" sldId="306"/>
            <ac:spMk id="9" creationId="{6669F804-A677-4B75-95F4-A5E4426FB774}"/>
          </ac:spMkLst>
        </pc:spChg>
        <pc:spChg chg="add del">
          <ac:chgData name="Raymond, Patrick CDT (EDU)" userId="410f8150-2091-4dfe-a2b6-193c2a838e19" providerId="ADAL" clId="{6FD226C9-5E7E-472E-89C2-716EBF91792D}" dt="2022-02-15T13:35:36.618" v="757" actId="26606"/>
          <ac:spMkLst>
            <pc:docMk/>
            <pc:sldMk cId="3931188604" sldId="306"/>
            <ac:spMk id="10" creationId="{103E59AE-44F8-4FB9-BF05-C888FE3E1DFA}"/>
          </ac:spMkLst>
        </pc:spChg>
        <pc:spChg chg="add del">
          <ac:chgData name="Raymond, Patrick CDT (EDU)" userId="410f8150-2091-4dfe-a2b6-193c2a838e19" providerId="ADAL" clId="{6FD226C9-5E7E-472E-89C2-716EBF91792D}" dt="2022-02-15T19:07:14.687" v="1871" actId="26606"/>
          <ac:spMkLst>
            <pc:docMk/>
            <pc:sldMk cId="3931188604" sldId="306"/>
            <ac:spMk id="11" creationId="{1B82DEB0-A14C-4282-BF74-65BC353ACAC3}"/>
          </ac:spMkLst>
        </pc:spChg>
        <pc:spChg chg="add del">
          <ac:chgData name="Raymond, Patrick CDT (EDU)" userId="410f8150-2091-4dfe-a2b6-193c2a838e19" providerId="ADAL" clId="{6FD226C9-5E7E-472E-89C2-716EBF91792D}" dt="2022-02-15T13:35:36.618" v="757" actId="26606"/>
          <ac:spMkLst>
            <pc:docMk/>
            <pc:sldMk cId="3931188604" sldId="306"/>
            <ac:spMk id="14" creationId="{3194563F-A66F-4B71-9C8D-5610CF13D6B0}"/>
          </ac:spMkLst>
        </pc:spChg>
        <pc:spChg chg="add del">
          <ac:chgData name="Raymond, Patrick CDT (EDU)" userId="410f8150-2091-4dfe-a2b6-193c2a838e19" providerId="ADAL" clId="{6FD226C9-5E7E-472E-89C2-716EBF91792D}" dt="2022-02-15T13:35:36.618" v="757" actId="26606"/>
          <ac:spMkLst>
            <pc:docMk/>
            <pc:sldMk cId="3931188604" sldId="306"/>
            <ac:spMk id="16" creationId="{4403595A-19F1-44C4-8C24-6E498B5F72BF}"/>
          </ac:spMkLst>
        </pc:spChg>
        <pc:spChg chg="add">
          <ac:chgData name="Raymond, Patrick CDT (EDU)" userId="410f8150-2091-4dfe-a2b6-193c2a838e19" providerId="ADAL" clId="{6FD226C9-5E7E-472E-89C2-716EBF91792D}" dt="2022-02-15T19:07:14.687" v="1871" actId="26606"/>
          <ac:spMkLst>
            <pc:docMk/>
            <pc:sldMk cId="3931188604" sldId="306"/>
            <ac:spMk id="18" creationId="{990D0034-F768-41E7-85D4-F38C4DE85770}"/>
          </ac:spMkLst>
        </pc:spChg>
        <pc:spChg chg="add">
          <ac:chgData name="Raymond, Patrick CDT (EDU)" userId="410f8150-2091-4dfe-a2b6-193c2a838e19" providerId="ADAL" clId="{6FD226C9-5E7E-472E-89C2-716EBF91792D}" dt="2022-02-15T19:07:14.687" v="1871" actId="26606"/>
          <ac:spMkLst>
            <pc:docMk/>
            <pc:sldMk cId="3931188604" sldId="306"/>
            <ac:spMk id="20" creationId="{C4F7E42D-8B5A-4FC8-81CD-9E60171F7FA8}"/>
          </ac:spMkLst>
        </pc:spChg>
        <pc:spChg chg="add">
          <ac:chgData name="Raymond, Patrick CDT (EDU)" userId="410f8150-2091-4dfe-a2b6-193c2a838e19" providerId="ADAL" clId="{6FD226C9-5E7E-472E-89C2-716EBF91792D}" dt="2022-02-15T19:07:14.687" v="1871" actId="26606"/>
          <ac:spMkLst>
            <pc:docMk/>
            <pc:sldMk cId="3931188604" sldId="306"/>
            <ac:spMk id="22" creationId="{8C04651D-B9F4-4935-A02D-364153FBDF54}"/>
          </ac:spMkLst>
        </pc:spChg>
        <pc:graphicFrameChg chg="add mod ord modGraphic">
          <ac:chgData name="Raymond, Patrick CDT (EDU)" userId="410f8150-2091-4dfe-a2b6-193c2a838e19" providerId="ADAL" clId="{6FD226C9-5E7E-472E-89C2-716EBF91792D}" dt="2022-02-15T19:08:03.725" v="1880" actId="14100"/>
          <ac:graphicFrameMkLst>
            <pc:docMk/>
            <pc:sldMk cId="3931188604" sldId="306"/>
            <ac:graphicFrameMk id="5" creationId="{FFDB749F-AD52-410A-B14D-A42D15D879F0}"/>
          </ac:graphicFrameMkLst>
        </pc:graphicFrameChg>
        <pc:picChg chg="add mod">
          <ac:chgData name="Raymond, Patrick CDT (EDU)" userId="410f8150-2091-4dfe-a2b6-193c2a838e19" providerId="ADAL" clId="{6FD226C9-5E7E-472E-89C2-716EBF91792D}" dt="2022-02-15T19:07:14.687" v="1871" actId="26606"/>
          <ac:picMkLst>
            <pc:docMk/>
            <pc:sldMk cId="3931188604" sldId="306"/>
            <ac:picMk id="13" creationId="{47A51F0A-6371-4F2A-BB9C-2B5E46980AE9}"/>
          </ac:picMkLst>
        </pc:picChg>
        <pc:cxnChg chg="add del">
          <ac:chgData name="Raymond, Patrick CDT (EDU)" userId="410f8150-2091-4dfe-a2b6-193c2a838e19" providerId="ADAL" clId="{6FD226C9-5E7E-472E-89C2-716EBF91792D}" dt="2022-02-15T13:35:36.618" v="757" actId="26606"/>
          <ac:cxnSpMkLst>
            <pc:docMk/>
            <pc:sldMk cId="3931188604" sldId="306"/>
            <ac:cxnSpMk id="12" creationId="{2752F38C-F560-47AA-90AD-209F39C04150}"/>
          </ac:cxnSpMkLst>
        </pc:cxnChg>
      </pc:sldChg>
      <pc:sldChg chg="modSp mod">
        <pc:chgData name="Raymond, Patrick CDT (EDU)" userId="410f8150-2091-4dfe-a2b6-193c2a838e19" providerId="ADAL" clId="{6FD226C9-5E7E-472E-89C2-716EBF91792D}" dt="2022-02-15T13:08:59.959" v="338" actId="20577"/>
        <pc:sldMkLst>
          <pc:docMk/>
          <pc:sldMk cId="4024042820" sldId="307"/>
        </pc:sldMkLst>
        <pc:spChg chg="mod">
          <ac:chgData name="Raymond, Patrick CDT (EDU)" userId="410f8150-2091-4dfe-a2b6-193c2a838e19" providerId="ADAL" clId="{6FD226C9-5E7E-472E-89C2-716EBF91792D}" dt="2022-02-15T13:08:09.004" v="214" actId="20577"/>
          <ac:spMkLst>
            <pc:docMk/>
            <pc:sldMk cId="4024042820" sldId="307"/>
            <ac:spMk id="2" creationId="{99CEC5F4-DA84-4A8E-8F03-C80F5745CD74}"/>
          </ac:spMkLst>
        </pc:spChg>
        <pc:spChg chg="mod">
          <ac:chgData name="Raymond, Patrick CDT (EDU)" userId="410f8150-2091-4dfe-a2b6-193c2a838e19" providerId="ADAL" clId="{6FD226C9-5E7E-472E-89C2-716EBF91792D}" dt="2022-02-15T13:08:59.959" v="338" actId="20577"/>
          <ac:spMkLst>
            <pc:docMk/>
            <pc:sldMk cId="4024042820" sldId="307"/>
            <ac:spMk id="3" creationId="{06088E9C-30D5-4D53-A331-83B05ACD05C7}"/>
          </ac:spMkLst>
        </pc:spChg>
      </pc:sldChg>
      <pc:sldChg chg="modSp mod">
        <pc:chgData name="Raymond, Patrick CDT (EDU)" userId="410f8150-2091-4dfe-a2b6-193c2a838e19" providerId="ADAL" clId="{6FD226C9-5E7E-472E-89C2-716EBF91792D}" dt="2022-02-15T13:54:02.844" v="1516" actId="1076"/>
        <pc:sldMkLst>
          <pc:docMk/>
          <pc:sldMk cId="724516148" sldId="308"/>
        </pc:sldMkLst>
        <pc:picChg chg="mod">
          <ac:chgData name="Raymond, Patrick CDT (EDU)" userId="410f8150-2091-4dfe-a2b6-193c2a838e19" providerId="ADAL" clId="{6FD226C9-5E7E-472E-89C2-716EBF91792D}" dt="2022-02-15T13:54:02.844" v="1516" actId="1076"/>
          <ac:picMkLst>
            <pc:docMk/>
            <pc:sldMk cId="724516148" sldId="308"/>
            <ac:picMk id="5" creationId="{AFABA9F4-FE16-4D48-8CFB-84CA6DF760F6}"/>
          </ac:picMkLst>
        </pc:picChg>
      </pc:sldChg>
      <pc:sldChg chg="modSp mod">
        <pc:chgData name="Raymond, Patrick CDT (EDU)" userId="410f8150-2091-4dfe-a2b6-193c2a838e19" providerId="ADAL" clId="{6FD226C9-5E7E-472E-89C2-716EBF91792D}" dt="2022-02-16T19:27:04.026" v="1962" actId="1076"/>
        <pc:sldMkLst>
          <pc:docMk/>
          <pc:sldMk cId="1732823576" sldId="310"/>
        </pc:sldMkLst>
        <pc:picChg chg="mod">
          <ac:chgData name="Raymond, Patrick CDT (EDU)" userId="410f8150-2091-4dfe-a2b6-193c2a838e19" providerId="ADAL" clId="{6FD226C9-5E7E-472E-89C2-716EBF91792D}" dt="2022-02-16T19:27:04.026" v="1962" actId="1076"/>
          <ac:picMkLst>
            <pc:docMk/>
            <pc:sldMk cId="1732823576" sldId="310"/>
            <ac:picMk id="7" creationId="{53420E91-627D-416F-ABD0-52B91E87399D}"/>
          </ac:picMkLst>
        </pc:picChg>
      </pc:sldChg>
      <pc:sldChg chg="addSp delSp modSp mod ord setBg">
        <pc:chgData name="Raymond, Patrick CDT (EDU)" userId="410f8150-2091-4dfe-a2b6-193c2a838e19" providerId="ADAL" clId="{6FD226C9-5E7E-472E-89C2-716EBF91792D}" dt="2022-02-16T15:16:46.988" v="1956" actId="20577"/>
        <pc:sldMkLst>
          <pc:docMk/>
          <pc:sldMk cId="113836284" sldId="311"/>
        </pc:sldMkLst>
        <pc:spChg chg="mod">
          <ac:chgData name="Raymond, Patrick CDT (EDU)" userId="410f8150-2091-4dfe-a2b6-193c2a838e19" providerId="ADAL" clId="{6FD226C9-5E7E-472E-89C2-716EBF91792D}" dt="2022-02-15T18:55:44.110" v="1829" actId="26606"/>
          <ac:spMkLst>
            <pc:docMk/>
            <pc:sldMk cId="113836284" sldId="311"/>
            <ac:spMk id="2" creationId="{E23C0F27-0A32-4CF6-8FF9-C3E4CBED23B8}"/>
          </ac:spMkLst>
        </pc:spChg>
        <pc:spChg chg="del mod">
          <ac:chgData name="Raymond, Patrick CDT (EDU)" userId="410f8150-2091-4dfe-a2b6-193c2a838e19" providerId="ADAL" clId="{6FD226C9-5E7E-472E-89C2-716EBF91792D}" dt="2022-02-15T13:50:36.022" v="1382" actId="26606"/>
          <ac:spMkLst>
            <pc:docMk/>
            <pc:sldMk cId="113836284" sldId="311"/>
            <ac:spMk id="3" creationId="{FE5D479C-E38D-4CFA-B8CF-216F1DB7C887}"/>
          </ac:spMkLst>
        </pc:spChg>
        <pc:spChg chg="add del">
          <ac:chgData name="Raymond, Patrick CDT (EDU)" userId="410f8150-2091-4dfe-a2b6-193c2a838e19" providerId="ADAL" clId="{6FD226C9-5E7E-472E-89C2-716EBF91792D}" dt="2022-02-15T18:55:44.110" v="1829" actId="26606"/>
          <ac:spMkLst>
            <pc:docMk/>
            <pc:sldMk cId="113836284" sldId="311"/>
            <ac:spMk id="9" creationId="{103E59AE-44F8-4FB9-BF05-C888FE3E1DFA}"/>
          </ac:spMkLst>
        </pc:spChg>
        <pc:spChg chg="add del">
          <ac:chgData name="Raymond, Patrick CDT (EDU)" userId="410f8150-2091-4dfe-a2b6-193c2a838e19" providerId="ADAL" clId="{6FD226C9-5E7E-472E-89C2-716EBF91792D}" dt="2022-02-15T18:55:44.110" v="1829" actId="26606"/>
          <ac:spMkLst>
            <pc:docMk/>
            <pc:sldMk cId="113836284" sldId="311"/>
            <ac:spMk id="13" creationId="{3194563F-A66F-4B71-9C8D-5610CF13D6B0}"/>
          </ac:spMkLst>
        </pc:spChg>
        <pc:spChg chg="add del">
          <ac:chgData name="Raymond, Patrick CDT (EDU)" userId="410f8150-2091-4dfe-a2b6-193c2a838e19" providerId="ADAL" clId="{6FD226C9-5E7E-472E-89C2-716EBF91792D}" dt="2022-02-15T18:55:44.110" v="1829" actId="26606"/>
          <ac:spMkLst>
            <pc:docMk/>
            <pc:sldMk cId="113836284" sldId="311"/>
            <ac:spMk id="15" creationId="{4403595A-19F1-44C4-8C24-6E498B5F72BF}"/>
          </ac:spMkLst>
        </pc:spChg>
        <pc:spChg chg="add">
          <ac:chgData name="Raymond, Patrick CDT (EDU)" userId="410f8150-2091-4dfe-a2b6-193c2a838e19" providerId="ADAL" clId="{6FD226C9-5E7E-472E-89C2-716EBF91792D}" dt="2022-02-15T18:55:44.110" v="1829" actId="26606"/>
          <ac:spMkLst>
            <pc:docMk/>
            <pc:sldMk cId="113836284" sldId="311"/>
            <ac:spMk id="20" creationId="{990D0034-F768-41E7-85D4-F38C4DE85770}"/>
          </ac:spMkLst>
        </pc:spChg>
        <pc:spChg chg="add">
          <ac:chgData name="Raymond, Patrick CDT (EDU)" userId="410f8150-2091-4dfe-a2b6-193c2a838e19" providerId="ADAL" clId="{6FD226C9-5E7E-472E-89C2-716EBF91792D}" dt="2022-02-15T18:55:44.110" v="1829" actId="26606"/>
          <ac:spMkLst>
            <pc:docMk/>
            <pc:sldMk cId="113836284" sldId="311"/>
            <ac:spMk id="22" creationId="{C4F7E42D-8B5A-4FC8-81CD-9E60171F7FA8}"/>
          </ac:spMkLst>
        </pc:spChg>
        <pc:spChg chg="add">
          <ac:chgData name="Raymond, Patrick CDT (EDU)" userId="410f8150-2091-4dfe-a2b6-193c2a838e19" providerId="ADAL" clId="{6FD226C9-5E7E-472E-89C2-716EBF91792D}" dt="2022-02-15T18:55:44.110" v="1829" actId="26606"/>
          <ac:spMkLst>
            <pc:docMk/>
            <pc:sldMk cId="113836284" sldId="311"/>
            <ac:spMk id="24" creationId="{8C04651D-B9F4-4935-A02D-364153FBDF54}"/>
          </ac:spMkLst>
        </pc:spChg>
        <pc:graphicFrameChg chg="add mod ord modGraphic">
          <ac:chgData name="Raymond, Patrick CDT (EDU)" userId="410f8150-2091-4dfe-a2b6-193c2a838e19" providerId="ADAL" clId="{6FD226C9-5E7E-472E-89C2-716EBF91792D}" dt="2022-02-16T15:16:46.988" v="1956" actId="20577"/>
          <ac:graphicFrameMkLst>
            <pc:docMk/>
            <pc:sldMk cId="113836284" sldId="311"/>
            <ac:graphicFrameMk id="5" creationId="{3CA08CE0-9AEE-4EE8-AC72-6B787C1B4C23}"/>
          </ac:graphicFrameMkLst>
        </pc:graphicFrameChg>
        <pc:picChg chg="add mod">
          <ac:chgData name="Raymond, Patrick CDT (EDU)" userId="410f8150-2091-4dfe-a2b6-193c2a838e19" providerId="ADAL" clId="{6FD226C9-5E7E-472E-89C2-716EBF91792D}" dt="2022-02-15T18:55:44.110" v="1829" actId="26606"/>
          <ac:picMkLst>
            <pc:docMk/>
            <pc:sldMk cId="113836284" sldId="311"/>
            <ac:picMk id="10" creationId="{791FFAAD-C18E-44CD-A57E-85EE5EEAF308}"/>
          </ac:picMkLst>
        </pc:picChg>
        <pc:cxnChg chg="add del">
          <ac:chgData name="Raymond, Patrick CDT (EDU)" userId="410f8150-2091-4dfe-a2b6-193c2a838e19" providerId="ADAL" clId="{6FD226C9-5E7E-472E-89C2-716EBF91792D}" dt="2022-02-15T18:55:44.110" v="1829" actId="26606"/>
          <ac:cxnSpMkLst>
            <pc:docMk/>
            <pc:sldMk cId="113836284" sldId="311"/>
            <ac:cxnSpMk id="11" creationId="{2752F38C-F560-47AA-90AD-209F39C04150}"/>
          </ac:cxnSpMkLst>
        </pc:cxnChg>
      </pc:sldChg>
      <pc:sldChg chg="addSp delSp modSp mod modTransition">
        <pc:chgData name="Raymond, Patrick CDT (EDU)" userId="410f8150-2091-4dfe-a2b6-193c2a838e19" providerId="ADAL" clId="{6FD226C9-5E7E-472E-89C2-716EBF91792D}" dt="2022-02-17T01:03:45.379" v="3012"/>
        <pc:sldMkLst>
          <pc:docMk/>
          <pc:sldMk cId="598287154" sldId="312"/>
        </pc:sldMkLst>
        <pc:spChg chg="mod">
          <ac:chgData name="Raymond, Patrick CDT (EDU)" userId="410f8150-2091-4dfe-a2b6-193c2a838e19" providerId="ADAL" clId="{6FD226C9-5E7E-472E-89C2-716EBF91792D}" dt="2022-02-16T20:14:57.635" v="2958" actId="20577"/>
          <ac:spMkLst>
            <pc:docMk/>
            <pc:sldMk cId="598287154" sldId="312"/>
            <ac:spMk id="2" creationId="{B73E83B1-2993-4AEE-99F2-3DE772464B62}"/>
          </ac:spMkLst>
        </pc:spChg>
        <pc:spChg chg="del mod">
          <ac:chgData name="Raymond, Patrick CDT (EDU)" userId="410f8150-2091-4dfe-a2b6-193c2a838e19" providerId="ADAL" clId="{6FD226C9-5E7E-472E-89C2-716EBF91792D}" dt="2022-02-15T18:48:30.757" v="1761"/>
          <ac:spMkLst>
            <pc:docMk/>
            <pc:sldMk cId="598287154" sldId="312"/>
            <ac:spMk id="3" creationId="{F7556287-C349-400B-B6A0-0AB861ECF1F5}"/>
          </ac:spMkLst>
        </pc:spChg>
        <pc:spChg chg="add del mod">
          <ac:chgData name="Raymond, Patrick CDT (EDU)" userId="410f8150-2091-4dfe-a2b6-193c2a838e19" providerId="ADAL" clId="{6FD226C9-5E7E-472E-89C2-716EBF91792D}" dt="2022-02-16T20:20:50.667" v="2985" actId="478"/>
          <ac:spMkLst>
            <pc:docMk/>
            <pc:sldMk cId="598287154" sldId="312"/>
            <ac:spMk id="4" creationId="{D0335C8D-5A7D-4948-ACDB-B6C79F16E97E}"/>
          </ac:spMkLst>
        </pc:spChg>
        <pc:spChg chg="add del mod">
          <ac:chgData name="Raymond, Patrick CDT (EDU)" userId="410f8150-2091-4dfe-a2b6-193c2a838e19" providerId="ADAL" clId="{6FD226C9-5E7E-472E-89C2-716EBF91792D}" dt="2022-02-16T20:20:30.197" v="2983" actId="478"/>
          <ac:spMkLst>
            <pc:docMk/>
            <pc:sldMk cId="598287154" sldId="312"/>
            <ac:spMk id="21" creationId="{A129E166-DA0E-4C7A-ABAA-F96DD797DAD6}"/>
          </ac:spMkLst>
        </pc:spChg>
        <pc:picChg chg="add del mod">
          <ac:chgData name="Raymond, Patrick CDT (EDU)" userId="410f8150-2091-4dfe-a2b6-193c2a838e19" providerId="ADAL" clId="{6FD226C9-5E7E-472E-89C2-716EBF91792D}" dt="2022-02-16T20:20:32.603" v="2984" actId="478"/>
          <ac:picMkLst>
            <pc:docMk/>
            <pc:sldMk cId="598287154" sldId="312"/>
            <ac:picMk id="5" creationId="{689809FB-53C5-4B00-AEBD-7DDCB381461F}"/>
          </ac:picMkLst>
        </pc:picChg>
        <pc:picChg chg="add mod modCrop">
          <ac:chgData name="Raymond, Patrick CDT (EDU)" userId="410f8150-2091-4dfe-a2b6-193c2a838e19" providerId="ADAL" clId="{6FD226C9-5E7E-472E-89C2-716EBF91792D}" dt="2022-02-16T20:21:50.475" v="2995" actId="1076"/>
          <ac:picMkLst>
            <pc:docMk/>
            <pc:sldMk cId="598287154" sldId="312"/>
            <ac:picMk id="7" creationId="{63678CB9-859B-409A-B950-60F7C41D0BE1}"/>
          </ac:picMkLst>
        </pc:picChg>
        <pc:picChg chg="add del mod">
          <ac:chgData name="Raymond, Patrick CDT (EDU)" userId="410f8150-2091-4dfe-a2b6-193c2a838e19" providerId="ADAL" clId="{6FD226C9-5E7E-472E-89C2-716EBF91792D}" dt="2022-02-15T18:54:14.367" v="1818" actId="21"/>
          <ac:picMkLst>
            <pc:docMk/>
            <pc:sldMk cId="598287154" sldId="312"/>
            <ac:picMk id="9" creationId="{23A1B366-D4DA-4F66-9C06-967189AD50F9}"/>
          </ac:picMkLst>
        </pc:picChg>
        <pc:picChg chg="add del mod">
          <ac:chgData name="Raymond, Patrick CDT (EDU)" userId="410f8150-2091-4dfe-a2b6-193c2a838e19" providerId="ADAL" clId="{6FD226C9-5E7E-472E-89C2-716EBF91792D}" dt="2022-02-15T19:00:38.614" v="1843" actId="21"/>
          <ac:picMkLst>
            <pc:docMk/>
            <pc:sldMk cId="598287154" sldId="312"/>
            <ac:picMk id="11" creationId="{AF333BF1-5F11-4C6F-AD7F-A4359BB3F1D5}"/>
          </ac:picMkLst>
        </pc:picChg>
        <pc:picChg chg="add del mod">
          <ac:chgData name="Raymond, Patrick CDT (EDU)" userId="410f8150-2091-4dfe-a2b6-193c2a838e19" providerId="ADAL" clId="{6FD226C9-5E7E-472E-89C2-716EBF91792D}" dt="2022-02-16T20:16:43.920" v="2967" actId="478"/>
          <ac:picMkLst>
            <pc:docMk/>
            <pc:sldMk cId="598287154" sldId="312"/>
            <ac:picMk id="13" creationId="{D79549C2-ABF7-4887-B7F4-8059AE2FE8B5}"/>
          </ac:picMkLst>
        </pc:picChg>
        <pc:picChg chg="add del mod">
          <ac:chgData name="Raymond, Patrick CDT (EDU)" userId="410f8150-2091-4dfe-a2b6-193c2a838e19" providerId="ADAL" clId="{6FD226C9-5E7E-472E-89C2-716EBF91792D}" dt="2022-02-15T19:05:40.227" v="1865" actId="21"/>
          <ac:picMkLst>
            <pc:docMk/>
            <pc:sldMk cId="598287154" sldId="312"/>
            <ac:picMk id="15" creationId="{60EDBD79-D7DA-4FDC-9E71-30BCE92B7D4A}"/>
          </ac:picMkLst>
        </pc:picChg>
        <pc:picChg chg="add del mod">
          <ac:chgData name="Raymond, Patrick CDT (EDU)" userId="410f8150-2091-4dfe-a2b6-193c2a838e19" providerId="ADAL" clId="{6FD226C9-5E7E-472E-89C2-716EBF91792D}" dt="2022-02-16T20:15:43.682" v="2959" actId="478"/>
          <ac:picMkLst>
            <pc:docMk/>
            <pc:sldMk cId="598287154" sldId="312"/>
            <ac:picMk id="17" creationId="{2F536B73-272E-4D8A-AEDE-5FA060ABFFD7}"/>
          </ac:picMkLst>
        </pc:picChg>
        <pc:picChg chg="add del mod">
          <ac:chgData name="Raymond, Patrick CDT (EDU)" userId="410f8150-2091-4dfe-a2b6-193c2a838e19" providerId="ADAL" clId="{6FD226C9-5E7E-472E-89C2-716EBF91792D}" dt="2022-02-16T20:15:45.619" v="2960" actId="478"/>
          <ac:picMkLst>
            <pc:docMk/>
            <pc:sldMk cId="598287154" sldId="312"/>
            <ac:picMk id="19" creationId="{1A7AFC22-8589-4516-8AF1-56064F24863D}"/>
          </ac:picMkLst>
        </pc:picChg>
        <pc:picChg chg="add del mod">
          <ac:chgData name="Raymond, Patrick CDT (EDU)" userId="410f8150-2091-4dfe-a2b6-193c2a838e19" providerId="ADAL" clId="{6FD226C9-5E7E-472E-89C2-716EBF91792D}" dt="2022-02-15T19:00:35.042" v="1842" actId="21"/>
          <ac:picMkLst>
            <pc:docMk/>
            <pc:sldMk cId="598287154" sldId="312"/>
            <ac:picMk id="20" creationId="{E7A60474-C1D9-406D-9595-92BC553368E6}"/>
          </ac:picMkLst>
        </pc:picChg>
      </pc:sldChg>
      <pc:sldChg chg="modSp mod">
        <pc:chgData name="Raymond, Patrick CDT (EDU)" userId="410f8150-2091-4dfe-a2b6-193c2a838e19" providerId="ADAL" clId="{6FD226C9-5E7E-472E-89C2-716EBF91792D}" dt="2022-02-16T20:13:35.082" v="2937" actId="20577"/>
        <pc:sldMkLst>
          <pc:docMk/>
          <pc:sldMk cId="2856954171" sldId="313"/>
        </pc:sldMkLst>
        <pc:spChg chg="mod">
          <ac:chgData name="Raymond, Patrick CDT (EDU)" userId="410f8150-2091-4dfe-a2b6-193c2a838e19" providerId="ADAL" clId="{6FD226C9-5E7E-472E-89C2-716EBF91792D}" dt="2022-02-16T19:41:14.549" v="1988" actId="20577"/>
          <ac:spMkLst>
            <pc:docMk/>
            <pc:sldMk cId="2856954171" sldId="313"/>
            <ac:spMk id="2" creationId="{3CE4F658-ABEA-4EF1-9415-D0F643F79A17}"/>
          </ac:spMkLst>
        </pc:spChg>
        <pc:spChg chg="mod">
          <ac:chgData name="Raymond, Patrick CDT (EDU)" userId="410f8150-2091-4dfe-a2b6-193c2a838e19" providerId="ADAL" clId="{6FD226C9-5E7E-472E-89C2-716EBF91792D}" dt="2022-02-15T02:55:13.179" v="5" actId="15"/>
          <ac:spMkLst>
            <pc:docMk/>
            <pc:sldMk cId="2856954171" sldId="313"/>
            <ac:spMk id="3" creationId="{C8264BA4-2ACF-4F1C-8249-357BD2BD651B}"/>
          </ac:spMkLst>
        </pc:spChg>
        <pc:graphicFrameChg chg="mod">
          <ac:chgData name="Raymond, Patrick CDT (EDU)" userId="410f8150-2091-4dfe-a2b6-193c2a838e19" providerId="ADAL" clId="{6FD226C9-5E7E-472E-89C2-716EBF91792D}" dt="2022-02-16T20:13:35.082" v="2937" actId="20577"/>
          <ac:graphicFrameMkLst>
            <pc:docMk/>
            <pc:sldMk cId="2856954171" sldId="313"/>
            <ac:graphicFrameMk id="15" creationId="{727469CD-44EA-41F9-867A-260A3D7A89BA}"/>
          </ac:graphicFrameMkLst>
        </pc:graphicFrameChg>
      </pc:sldChg>
      <pc:sldChg chg="addSp modSp mod setBg modNotesTx">
        <pc:chgData name="Raymond, Patrick CDT (EDU)" userId="410f8150-2091-4dfe-a2b6-193c2a838e19" providerId="ADAL" clId="{6FD226C9-5E7E-472E-89C2-716EBF91792D}" dt="2022-02-16T19:43:12.333" v="2140" actId="403"/>
        <pc:sldMkLst>
          <pc:docMk/>
          <pc:sldMk cId="1695756602" sldId="315"/>
        </pc:sldMkLst>
        <pc:spChg chg="mod">
          <ac:chgData name="Raymond, Patrick CDT (EDU)" userId="410f8150-2091-4dfe-a2b6-193c2a838e19" providerId="ADAL" clId="{6FD226C9-5E7E-472E-89C2-716EBF91792D}" dt="2022-02-15T02:54:01.180" v="3" actId="26606"/>
          <ac:spMkLst>
            <pc:docMk/>
            <pc:sldMk cId="1695756602" sldId="315"/>
            <ac:spMk id="2" creationId="{0EB122F5-9CBC-404C-BF6F-F460A4626145}"/>
          </ac:spMkLst>
        </pc:spChg>
        <pc:spChg chg="mod ord">
          <ac:chgData name="Raymond, Patrick CDT (EDU)" userId="410f8150-2091-4dfe-a2b6-193c2a838e19" providerId="ADAL" clId="{6FD226C9-5E7E-472E-89C2-716EBF91792D}" dt="2022-02-16T19:43:12.333" v="2140" actId="403"/>
          <ac:spMkLst>
            <pc:docMk/>
            <pc:sldMk cId="1695756602" sldId="315"/>
            <ac:spMk id="3" creationId="{F37CA4F4-F2B9-4E06-8C00-F048543947B9}"/>
          </ac:spMkLst>
        </pc:spChg>
        <pc:spChg chg="add">
          <ac:chgData name="Raymond, Patrick CDT (EDU)" userId="410f8150-2091-4dfe-a2b6-193c2a838e19" providerId="ADAL" clId="{6FD226C9-5E7E-472E-89C2-716EBF91792D}" dt="2022-02-15T02:54:01.180" v="3" actId="26606"/>
          <ac:spMkLst>
            <pc:docMk/>
            <pc:sldMk cId="1695756602" sldId="315"/>
            <ac:spMk id="7" creationId="{311973C2-EB8B-452A-A698-4A252FD3AE28}"/>
          </ac:spMkLst>
        </pc:spChg>
        <pc:spChg chg="add">
          <ac:chgData name="Raymond, Patrick CDT (EDU)" userId="410f8150-2091-4dfe-a2b6-193c2a838e19" providerId="ADAL" clId="{6FD226C9-5E7E-472E-89C2-716EBF91792D}" dt="2022-02-15T02:54:01.180" v="3" actId="26606"/>
          <ac:spMkLst>
            <pc:docMk/>
            <pc:sldMk cId="1695756602" sldId="315"/>
            <ac:spMk id="8" creationId="{10162E77-11AD-44A7-84EC-40C59EEFBD2E}"/>
          </ac:spMkLst>
        </pc:spChg>
        <pc:picChg chg="add mod">
          <ac:chgData name="Raymond, Patrick CDT (EDU)" userId="410f8150-2091-4dfe-a2b6-193c2a838e19" providerId="ADAL" clId="{6FD226C9-5E7E-472E-89C2-716EBF91792D}" dt="2022-02-15T02:54:01.180" v="3" actId="26606"/>
          <ac:picMkLst>
            <pc:docMk/>
            <pc:sldMk cId="1695756602" sldId="315"/>
            <ac:picMk id="5" creationId="{7BFA6C96-8118-4537-852A-A3B32BA93E38}"/>
          </ac:picMkLst>
        </pc:picChg>
        <pc:cxnChg chg="add">
          <ac:chgData name="Raymond, Patrick CDT (EDU)" userId="410f8150-2091-4dfe-a2b6-193c2a838e19" providerId="ADAL" clId="{6FD226C9-5E7E-472E-89C2-716EBF91792D}" dt="2022-02-15T02:54:01.180" v="3" actId="26606"/>
          <ac:cxnSpMkLst>
            <pc:docMk/>
            <pc:sldMk cId="1695756602" sldId="315"/>
            <ac:cxnSpMk id="9" creationId="{5AB158E9-1B40-4CD6-95F0-95CA11DF7B7A}"/>
          </ac:cxnSpMkLst>
        </pc:cxnChg>
      </pc:sldChg>
      <pc:sldChg chg="modSp mod ord">
        <pc:chgData name="Raymond, Patrick CDT (EDU)" userId="410f8150-2091-4dfe-a2b6-193c2a838e19" providerId="ADAL" clId="{6FD226C9-5E7E-472E-89C2-716EBF91792D}" dt="2022-02-15T13:59:48.136" v="1517"/>
        <pc:sldMkLst>
          <pc:docMk/>
          <pc:sldMk cId="440471017" sldId="316"/>
        </pc:sldMkLst>
        <pc:spChg chg="mod">
          <ac:chgData name="Raymond, Patrick CDT (EDU)" userId="410f8150-2091-4dfe-a2b6-193c2a838e19" providerId="ADAL" clId="{6FD226C9-5E7E-472E-89C2-716EBF91792D}" dt="2022-02-15T13:38:05.913" v="796" actId="20577"/>
          <ac:spMkLst>
            <pc:docMk/>
            <pc:sldMk cId="440471017" sldId="316"/>
            <ac:spMk id="2" creationId="{8E5D68AB-3370-4886-811E-90E293CA4CE4}"/>
          </ac:spMkLst>
        </pc:spChg>
        <pc:spChg chg="mod">
          <ac:chgData name="Raymond, Patrick CDT (EDU)" userId="410f8150-2091-4dfe-a2b6-193c2a838e19" providerId="ADAL" clId="{6FD226C9-5E7E-472E-89C2-716EBF91792D}" dt="2022-02-15T13:45:19.833" v="1125" actId="5793"/>
          <ac:spMkLst>
            <pc:docMk/>
            <pc:sldMk cId="440471017" sldId="316"/>
            <ac:spMk id="3" creationId="{5730643F-CE69-4E13-9CAC-B5B07C7311B7}"/>
          </ac:spMkLst>
        </pc:spChg>
        <pc:graphicFrameChg chg="mod">
          <ac:chgData name="Raymond, Patrick CDT (EDU)" userId="410f8150-2091-4dfe-a2b6-193c2a838e19" providerId="ADAL" clId="{6FD226C9-5E7E-472E-89C2-716EBF91792D}" dt="2022-02-15T13:59:48.136" v="1517"/>
          <ac:graphicFrameMkLst>
            <pc:docMk/>
            <pc:sldMk cId="440471017" sldId="316"/>
            <ac:graphicFrameMk id="5" creationId="{5E2A8B1F-A823-4E0C-9098-38AEB94A9F3F}"/>
          </ac:graphicFrameMkLst>
        </pc:graphicFrameChg>
      </pc:sldChg>
      <pc:sldChg chg="addSp modSp mod">
        <pc:chgData name="Raymond, Patrick CDT (EDU)" userId="410f8150-2091-4dfe-a2b6-193c2a838e19" providerId="ADAL" clId="{6FD226C9-5E7E-472E-89C2-716EBF91792D}" dt="2022-02-16T20:17:46.544" v="2981" actId="14100"/>
        <pc:sldMkLst>
          <pc:docMk/>
          <pc:sldMk cId="3490679567" sldId="317"/>
        </pc:sldMkLst>
        <pc:graphicFrameChg chg="mod">
          <ac:chgData name="Raymond, Patrick CDT (EDU)" userId="410f8150-2091-4dfe-a2b6-193c2a838e19" providerId="ADAL" clId="{6FD226C9-5E7E-472E-89C2-716EBF91792D}" dt="2022-02-16T20:16:56.529" v="2969" actId="1076"/>
          <ac:graphicFrameMkLst>
            <pc:docMk/>
            <pc:sldMk cId="3490679567" sldId="317"/>
            <ac:graphicFrameMk id="5" creationId="{01870A74-B61F-4EF0-9EE3-07541301ADF6}"/>
          </ac:graphicFrameMkLst>
        </pc:graphicFrameChg>
        <pc:picChg chg="add mod modCrop">
          <ac:chgData name="Raymond, Patrick CDT (EDU)" userId="410f8150-2091-4dfe-a2b6-193c2a838e19" providerId="ADAL" clId="{6FD226C9-5E7E-472E-89C2-716EBF91792D}" dt="2022-02-16T20:17:46.544" v="2981" actId="14100"/>
          <ac:picMkLst>
            <pc:docMk/>
            <pc:sldMk cId="3490679567" sldId="317"/>
            <ac:picMk id="7" creationId="{FDC5A313-3646-4E7A-9E7D-02A9BDD28317}"/>
          </ac:picMkLst>
        </pc:picChg>
        <pc:picChg chg="add mod modCrop">
          <ac:chgData name="Raymond, Patrick CDT (EDU)" userId="410f8150-2091-4dfe-a2b6-193c2a838e19" providerId="ADAL" clId="{6FD226C9-5E7E-472E-89C2-716EBF91792D}" dt="2022-02-16T20:17:25.322" v="2976" actId="14100"/>
          <ac:picMkLst>
            <pc:docMk/>
            <pc:sldMk cId="3490679567" sldId="317"/>
            <ac:picMk id="8" creationId="{9D20D21C-70C7-4D63-B9D4-F30DE0D08D95}"/>
          </ac:picMkLst>
        </pc:picChg>
      </pc:sldChg>
      <pc:sldChg chg="modSp mod">
        <pc:chgData name="Raymond, Patrick CDT (EDU)" userId="410f8150-2091-4dfe-a2b6-193c2a838e19" providerId="ADAL" clId="{6FD226C9-5E7E-472E-89C2-716EBF91792D}" dt="2022-02-16T15:08:57.246" v="1933" actId="20577"/>
        <pc:sldMkLst>
          <pc:docMk/>
          <pc:sldMk cId="1983124147" sldId="320"/>
        </pc:sldMkLst>
        <pc:spChg chg="mod">
          <ac:chgData name="Raymond, Patrick CDT (EDU)" userId="410f8150-2091-4dfe-a2b6-193c2a838e19" providerId="ADAL" clId="{6FD226C9-5E7E-472E-89C2-716EBF91792D}" dt="2022-02-15T13:06:52.368" v="157" actId="20577"/>
          <ac:spMkLst>
            <pc:docMk/>
            <pc:sldMk cId="1983124147" sldId="320"/>
            <ac:spMk id="2" creationId="{3540ECCB-9FBD-46BD-B007-58980D4025AF}"/>
          </ac:spMkLst>
        </pc:spChg>
        <pc:spChg chg="mod">
          <ac:chgData name="Raymond, Patrick CDT (EDU)" userId="410f8150-2091-4dfe-a2b6-193c2a838e19" providerId="ADAL" clId="{6FD226C9-5E7E-472E-89C2-716EBF91792D}" dt="2022-02-16T15:08:57.246" v="1933" actId="20577"/>
          <ac:spMkLst>
            <pc:docMk/>
            <pc:sldMk cId="1983124147" sldId="320"/>
            <ac:spMk id="3" creationId="{292B4027-9AC5-490E-9BF3-7DA0A4F75478}"/>
          </ac:spMkLst>
        </pc:spChg>
      </pc:sldChg>
      <pc:sldChg chg="modSp mod">
        <pc:chgData name="Raymond, Patrick CDT (EDU)" userId="410f8150-2091-4dfe-a2b6-193c2a838e19" providerId="ADAL" clId="{6FD226C9-5E7E-472E-89C2-716EBF91792D}" dt="2022-02-17T01:01:05.072" v="3002" actId="14100"/>
        <pc:sldMkLst>
          <pc:docMk/>
          <pc:sldMk cId="4064775541" sldId="323"/>
        </pc:sldMkLst>
        <pc:spChg chg="mod">
          <ac:chgData name="Raymond, Patrick CDT (EDU)" userId="410f8150-2091-4dfe-a2b6-193c2a838e19" providerId="ADAL" clId="{6FD226C9-5E7E-472E-89C2-716EBF91792D}" dt="2022-02-17T01:00:29.642" v="2998" actId="207"/>
          <ac:spMkLst>
            <pc:docMk/>
            <pc:sldMk cId="4064775541" sldId="323"/>
            <ac:spMk id="6" creationId="{63E3DCD2-DFCC-4F77-84B4-7593DB7FB0A5}"/>
          </ac:spMkLst>
        </pc:spChg>
        <pc:picChg chg="mod">
          <ac:chgData name="Raymond, Patrick CDT (EDU)" userId="410f8150-2091-4dfe-a2b6-193c2a838e19" providerId="ADAL" clId="{6FD226C9-5E7E-472E-89C2-716EBF91792D}" dt="2022-02-17T01:01:05.072" v="3002" actId="14100"/>
          <ac:picMkLst>
            <pc:docMk/>
            <pc:sldMk cId="4064775541" sldId="323"/>
            <ac:picMk id="5" creationId="{2E617C8C-5408-4A17-8FF5-C0724DF357F4}"/>
          </ac:picMkLst>
        </pc:picChg>
      </pc:sldChg>
      <pc:sldChg chg="addSp delSp modSp mod">
        <pc:chgData name="Raymond, Patrick CDT (EDU)" userId="410f8150-2091-4dfe-a2b6-193c2a838e19" providerId="ADAL" clId="{6FD226C9-5E7E-472E-89C2-716EBF91792D}" dt="2022-02-16T20:14:33.393" v="2943" actId="1076"/>
        <pc:sldMkLst>
          <pc:docMk/>
          <pc:sldMk cId="3200480907" sldId="324"/>
        </pc:sldMkLst>
        <pc:spChg chg="add del mod">
          <ac:chgData name="Raymond, Patrick CDT (EDU)" userId="410f8150-2091-4dfe-a2b6-193c2a838e19" providerId="ADAL" clId="{6FD226C9-5E7E-472E-89C2-716EBF91792D}" dt="2022-02-16T20:09:45.144" v="2640" actId="478"/>
          <ac:spMkLst>
            <pc:docMk/>
            <pc:sldMk cId="3200480907" sldId="324"/>
            <ac:spMk id="62" creationId="{BD7E0170-EFAA-493A-940F-E69AC9627F96}"/>
          </ac:spMkLst>
        </pc:spChg>
        <pc:spChg chg="add del mod">
          <ac:chgData name="Raymond, Patrick CDT (EDU)" userId="410f8150-2091-4dfe-a2b6-193c2a838e19" providerId="ADAL" clId="{6FD226C9-5E7E-472E-89C2-716EBF91792D}" dt="2022-02-16T20:00:59.542" v="2407"/>
          <ac:spMkLst>
            <pc:docMk/>
            <pc:sldMk cId="3200480907" sldId="324"/>
            <ac:spMk id="63" creationId="{FAF7031A-AFBE-411E-AD98-9E311F83DB99}"/>
          </ac:spMkLst>
        </pc:spChg>
        <pc:spChg chg="add mod">
          <ac:chgData name="Raymond, Patrick CDT (EDU)" userId="410f8150-2091-4dfe-a2b6-193c2a838e19" providerId="ADAL" clId="{6FD226C9-5E7E-472E-89C2-716EBF91792D}" dt="2022-02-16T20:11:25.144" v="2762" actId="20577"/>
          <ac:spMkLst>
            <pc:docMk/>
            <pc:sldMk cId="3200480907" sldId="324"/>
            <ac:spMk id="64" creationId="{93392471-19A7-42EC-8459-33A6EE087FC2}"/>
          </ac:spMkLst>
        </pc:spChg>
        <pc:spChg chg="add mod">
          <ac:chgData name="Raymond, Patrick CDT (EDU)" userId="410f8150-2091-4dfe-a2b6-193c2a838e19" providerId="ADAL" clId="{6FD226C9-5E7E-472E-89C2-716EBF91792D}" dt="2022-02-16T20:14:20.118" v="2942" actId="1076"/>
          <ac:spMkLst>
            <pc:docMk/>
            <pc:sldMk cId="3200480907" sldId="324"/>
            <ac:spMk id="65" creationId="{751A89E7-286B-47FE-9224-65B71E483167}"/>
          </ac:spMkLst>
        </pc:spChg>
        <pc:spChg chg="add mod">
          <ac:chgData name="Raymond, Patrick CDT (EDU)" userId="410f8150-2091-4dfe-a2b6-193c2a838e19" providerId="ADAL" clId="{6FD226C9-5E7E-472E-89C2-716EBF91792D}" dt="2022-02-16T20:14:03.541" v="2939" actId="1076"/>
          <ac:spMkLst>
            <pc:docMk/>
            <pc:sldMk cId="3200480907" sldId="324"/>
            <ac:spMk id="66" creationId="{19C21D2F-DB95-4CFC-838F-68103713CD2E}"/>
          </ac:spMkLst>
        </pc:spChg>
        <pc:spChg chg="mod">
          <ac:chgData name="Raymond, Patrick CDT (EDU)" userId="410f8150-2091-4dfe-a2b6-193c2a838e19" providerId="ADAL" clId="{6FD226C9-5E7E-472E-89C2-716EBF91792D}" dt="2022-02-16T20:14:08.845" v="2940" actId="1076"/>
          <ac:spMkLst>
            <pc:docMk/>
            <pc:sldMk cId="3200480907" sldId="324"/>
            <ac:spMk id="94" creationId="{1D44DABB-C343-4FFA-AB2F-68EBAC4A2D4C}"/>
          </ac:spMkLst>
        </pc:spChg>
        <pc:spChg chg="mod">
          <ac:chgData name="Raymond, Patrick CDT (EDU)" userId="410f8150-2091-4dfe-a2b6-193c2a838e19" providerId="ADAL" clId="{6FD226C9-5E7E-472E-89C2-716EBF91792D}" dt="2022-02-16T20:13:54.707" v="2938" actId="1076"/>
          <ac:spMkLst>
            <pc:docMk/>
            <pc:sldMk cId="3200480907" sldId="324"/>
            <ac:spMk id="96" creationId="{2E1CC47A-374E-45E1-B583-B189936C5935}"/>
          </ac:spMkLst>
        </pc:spChg>
        <pc:spChg chg="mod">
          <ac:chgData name="Raymond, Patrick CDT (EDU)" userId="410f8150-2091-4dfe-a2b6-193c2a838e19" providerId="ADAL" clId="{6FD226C9-5E7E-472E-89C2-716EBF91792D}" dt="2022-02-16T20:14:15.573" v="2941" actId="1076"/>
          <ac:spMkLst>
            <pc:docMk/>
            <pc:sldMk cId="3200480907" sldId="324"/>
            <ac:spMk id="97" creationId="{D60318C9-DFAD-4E88-A704-445DA552552D}"/>
          </ac:spMkLst>
        </pc:spChg>
        <pc:spChg chg="del mod">
          <ac:chgData name="Raymond, Patrick CDT (EDU)" userId="410f8150-2091-4dfe-a2b6-193c2a838e19" providerId="ADAL" clId="{6FD226C9-5E7E-472E-89C2-716EBF91792D}" dt="2022-02-16T19:58:37.698" v="2291"/>
          <ac:spMkLst>
            <pc:docMk/>
            <pc:sldMk cId="3200480907" sldId="324"/>
            <ac:spMk id="98" creationId="{92B3D004-4C82-4C92-A49C-BD1347AB3824}"/>
          </ac:spMkLst>
        </pc:spChg>
        <pc:spChg chg="del mod">
          <ac:chgData name="Raymond, Patrick CDT (EDU)" userId="410f8150-2091-4dfe-a2b6-193c2a838e19" providerId="ADAL" clId="{6FD226C9-5E7E-472E-89C2-716EBF91792D}" dt="2022-02-16T19:58:37.694" v="2289"/>
          <ac:spMkLst>
            <pc:docMk/>
            <pc:sldMk cId="3200480907" sldId="324"/>
            <ac:spMk id="99" creationId="{029300E3-0909-46C1-8E63-3937856C1C7F}"/>
          </ac:spMkLst>
        </pc:spChg>
        <pc:spChg chg="mod">
          <ac:chgData name="Raymond, Patrick CDT (EDU)" userId="410f8150-2091-4dfe-a2b6-193c2a838e19" providerId="ADAL" clId="{6FD226C9-5E7E-472E-89C2-716EBF91792D}" dt="2022-02-16T20:14:33.393" v="2943" actId="1076"/>
          <ac:spMkLst>
            <pc:docMk/>
            <pc:sldMk cId="3200480907" sldId="324"/>
            <ac:spMk id="100" creationId="{CD43A045-798D-4C42-8204-124061DB134B}"/>
          </ac:spMkLst>
        </pc:spChg>
        <pc:spChg chg="del mod">
          <ac:chgData name="Raymond, Patrick CDT (EDU)" userId="410f8150-2091-4dfe-a2b6-193c2a838e19" providerId="ADAL" clId="{6FD226C9-5E7E-472E-89C2-716EBF91792D}" dt="2022-02-16T20:04:09.310" v="2465" actId="478"/>
          <ac:spMkLst>
            <pc:docMk/>
            <pc:sldMk cId="3200480907" sldId="324"/>
            <ac:spMk id="101" creationId="{3C8B2D40-198F-4D94-A98C-EC5040B6C001}"/>
          </ac:spMkLst>
        </pc:spChg>
        <pc:spChg chg="mod">
          <ac:chgData name="Raymond, Patrick CDT (EDU)" userId="410f8150-2091-4dfe-a2b6-193c2a838e19" providerId="ADAL" clId="{6FD226C9-5E7E-472E-89C2-716EBF91792D}" dt="2022-02-16T20:08:38.945" v="2634" actId="20577"/>
          <ac:spMkLst>
            <pc:docMk/>
            <pc:sldMk cId="3200480907" sldId="324"/>
            <ac:spMk id="102" creationId="{6A56B824-40FC-484A-9262-6670247DC1CF}"/>
          </ac:spMkLst>
        </pc:spChg>
        <pc:spChg chg="mod">
          <ac:chgData name="Raymond, Patrick CDT (EDU)" userId="410f8150-2091-4dfe-a2b6-193c2a838e19" providerId="ADAL" clId="{6FD226C9-5E7E-472E-89C2-716EBF91792D}" dt="2022-02-16T20:08:10.536" v="2632" actId="20577"/>
          <ac:spMkLst>
            <pc:docMk/>
            <pc:sldMk cId="3200480907" sldId="324"/>
            <ac:spMk id="103" creationId="{B475C237-79F7-4363-9870-9DC2B7408E78}"/>
          </ac:spMkLst>
        </pc:spChg>
        <pc:spChg chg="mod">
          <ac:chgData name="Raymond, Patrick CDT (EDU)" userId="410f8150-2091-4dfe-a2b6-193c2a838e19" providerId="ADAL" clId="{6FD226C9-5E7E-472E-89C2-716EBF91792D}" dt="2022-02-16T20:08:04.702" v="2630" actId="1076"/>
          <ac:spMkLst>
            <pc:docMk/>
            <pc:sldMk cId="3200480907" sldId="324"/>
            <ac:spMk id="104" creationId="{5C1CFCB2-B8BC-463B-9953-4953B7FE6402}"/>
          </ac:spMkLst>
        </pc:spChg>
        <pc:spChg chg="mod">
          <ac:chgData name="Raymond, Patrick CDT (EDU)" userId="410f8150-2091-4dfe-a2b6-193c2a838e19" providerId="ADAL" clId="{6FD226C9-5E7E-472E-89C2-716EBF91792D}" dt="2022-02-16T20:06:21.541" v="2488" actId="20577"/>
          <ac:spMkLst>
            <pc:docMk/>
            <pc:sldMk cId="3200480907" sldId="324"/>
            <ac:spMk id="105" creationId="{67B13AEF-9FEC-45FA-906D-39A129637739}"/>
          </ac:spMkLst>
        </pc:spChg>
        <pc:spChg chg="mod">
          <ac:chgData name="Raymond, Patrick CDT (EDU)" userId="410f8150-2091-4dfe-a2b6-193c2a838e19" providerId="ADAL" clId="{6FD226C9-5E7E-472E-89C2-716EBF91792D}" dt="2022-02-16T20:09:52.654" v="2643" actId="20577"/>
          <ac:spMkLst>
            <pc:docMk/>
            <pc:sldMk cId="3200480907" sldId="324"/>
            <ac:spMk id="106" creationId="{FB51D2F6-AA56-4D89-B6B2-DC257073DEDA}"/>
          </ac:spMkLst>
        </pc:spChg>
        <pc:spChg chg="mod">
          <ac:chgData name="Raymond, Patrick CDT (EDU)" userId="410f8150-2091-4dfe-a2b6-193c2a838e19" providerId="ADAL" clId="{6FD226C9-5E7E-472E-89C2-716EBF91792D}" dt="2022-02-16T20:07:31.086" v="2600" actId="14100"/>
          <ac:spMkLst>
            <pc:docMk/>
            <pc:sldMk cId="3200480907" sldId="324"/>
            <ac:spMk id="107" creationId="{E2599077-AF52-4B6B-81FD-CA774E29C7B7}"/>
          </ac:spMkLst>
        </pc:spChg>
        <pc:cxnChg chg="mod">
          <ac:chgData name="Raymond, Patrick CDT (EDU)" userId="410f8150-2091-4dfe-a2b6-193c2a838e19" providerId="ADAL" clId="{6FD226C9-5E7E-472E-89C2-716EBF91792D}" dt="2022-02-16T19:59:07.519" v="2298" actId="1076"/>
          <ac:cxnSpMkLst>
            <pc:docMk/>
            <pc:sldMk cId="3200480907" sldId="324"/>
            <ac:cxnSpMk id="68" creationId="{72CC17CF-8F86-4E53-9327-801203C258DE}"/>
          </ac:cxnSpMkLst>
        </pc:cxnChg>
      </pc:sldChg>
      <pc:sldChg chg="modSp mod">
        <pc:chgData name="Raymond, Patrick CDT (EDU)" userId="410f8150-2091-4dfe-a2b6-193c2a838e19" providerId="ADAL" clId="{6FD226C9-5E7E-472E-89C2-716EBF91792D}" dt="2022-02-15T13:50:22.436" v="1381" actId="1076"/>
        <pc:sldMkLst>
          <pc:docMk/>
          <pc:sldMk cId="1479552773" sldId="326"/>
        </pc:sldMkLst>
        <pc:spChg chg="mod">
          <ac:chgData name="Raymond, Patrick CDT (EDU)" userId="410f8150-2091-4dfe-a2b6-193c2a838e19" providerId="ADAL" clId="{6FD226C9-5E7E-472E-89C2-716EBF91792D}" dt="2022-02-15T13:50:22.436" v="1381" actId="1076"/>
          <ac:spMkLst>
            <pc:docMk/>
            <pc:sldMk cId="1479552773" sldId="326"/>
            <ac:spMk id="3" creationId="{292B4027-9AC5-490E-9BF3-7DA0A4F75478}"/>
          </ac:spMkLst>
        </pc:spChg>
      </pc:sldChg>
    </pc:docChg>
  </pc:docChgLst>
  <pc:docChgLst>
    <pc:chgData name="Barlow, Ryan CDT (EDU)" userId="S::ryan.c.barlow@uscga.edu::a8ff858d-4b7a-45e1-97a8-d966866c0c31" providerId="AD" clId="Web-{4AE7E5F2-BA58-4F5F-9D1D-4C9FE7C39D01}"/>
    <pc:docChg chg="addSld delSld modSld">
      <pc:chgData name="Barlow, Ryan CDT (EDU)" userId="S::ryan.c.barlow@uscga.edu::a8ff858d-4b7a-45e1-97a8-d966866c0c31" providerId="AD" clId="Web-{4AE7E5F2-BA58-4F5F-9D1D-4C9FE7C39D01}" dt="2022-02-15T14:09:56.353" v="366"/>
      <pc:docMkLst>
        <pc:docMk/>
      </pc:docMkLst>
      <pc:sldChg chg="del">
        <pc:chgData name="Barlow, Ryan CDT (EDU)" userId="S::ryan.c.barlow@uscga.edu::a8ff858d-4b7a-45e1-97a8-d966866c0c31" providerId="AD" clId="Web-{4AE7E5F2-BA58-4F5F-9D1D-4C9FE7C39D01}" dt="2022-02-15T13:50:10.069" v="4"/>
        <pc:sldMkLst>
          <pc:docMk/>
          <pc:sldMk cId="4024042820" sldId="307"/>
        </pc:sldMkLst>
      </pc:sldChg>
      <pc:sldChg chg="modSp">
        <pc:chgData name="Barlow, Ryan CDT (EDU)" userId="S::ryan.c.barlow@uscga.edu::a8ff858d-4b7a-45e1-97a8-d966866c0c31" providerId="AD" clId="Web-{4AE7E5F2-BA58-4F5F-9D1D-4C9FE7C39D01}" dt="2022-02-15T14:07:42.849" v="326" actId="20577"/>
        <pc:sldMkLst>
          <pc:docMk/>
          <pc:sldMk cId="1695756602" sldId="315"/>
        </pc:sldMkLst>
        <pc:spChg chg="mod">
          <ac:chgData name="Barlow, Ryan CDT (EDU)" userId="S::ryan.c.barlow@uscga.edu::a8ff858d-4b7a-45e1-97a8-d966866c0c31" providerId="AD" clId="Web-{4AE7E5F2-BA58-4F5F-9D1D-4C9FE7C39D01}" dt="2022-02-15T14:07:42.849" v="326" actId="20577"/>
          <ac:spMkLst>
            <pc:docMk/>
            <pc:sldMk cId="1695756602" sldId="315"/>
            <ac:spMk id="3" creationId="{F37CA4F4-F2B9-4E06-8C00-F048543947B9}"/>
          </ac:spMkLst>
        </pc:spChg>
      </pc:sldChg>
      <pc:sldChg chg="addSp delSp modSp modNotes">
        <pc:chgData name="Barlow, Ryan CDT (EDU)" userId="S::ryan.c.barlow@uscga.edu::a8ff858d-4b7a-45e1-97a8-d966866c0c31" providerId="AD" clId="Web-{4AE7E5F2-BA58-4F5F-9D1D-4C9FE7C39D01}" dt="2022-02-15T14:09:56.353" v="366"/>
        <pc:sldMkLst>
          <pc:docMk/>
          <pc:sldMk cId="2210623656" sldId="319"/>
        </pc:sldMkLst>
        <pc:spChg chg="mod">
          <ac:chgData name="Barlow, Ryan CDT (EDU)" userId="S::ryan.c.barlow@uscga.edu::a8ff858d-4b7a-45e1-97a8-d966866c0c31" providerId="AD" clId="Web-{4AE7E5F2-BA58-4F5F-9D1D-4C9FE7C39D01}" dt="2022-02-15T14:04:05.577" v="310" actId="20577"/>
          <ac:spMkLst>
            <pc:docMk/>
            <pc:sldMk cId="2210623656" sldId="319"/>
            <ac:spMk id="34" creationId="{5C3BA9F8-D6BF-44B7-A1C9-C46843B9C02A}"/>
          </ac:spMkLst>
        </pc:spChg>
        <pc:picChg chg="mod modCrop">
          <ac:chgData name="Barlow, Ryan CDT (EDU)" userId="S::ryan.c.barlow@uscga.edu::a8ff858d-4b7a-45e1-97a8-d966866c0c31" providerId="AD" clId="Web-{4AE7E5F2-BA58-4F5F-9D1D-4C9FE7C39D01}" dt="2022-02-15T13:53:04.074" v="24" actId="1076"/>
          <ac:picMkLst>
            <pc:docMk/>
            <pc:sldMk cId="2210623656" sldId="319"/>
            <ac:picMk id="3" creationId="{65004B87-8664-49EC-B9E9-5E2A917A8860}"/>
          </ac:picMkLst>
        </pc:picChg>
        <pc:inkChg chg="add del">
          <ac:chgData name="Barlow, Ryan CDT (EDU)" userId="S::ryan.c.barlow@uscga.edu::a8ff858d-4b7a-45e1-97a8-d966866c0c31" providerId="AD" clId="Web-{4AE7E5F2-BA58-4F5F-9D1D-4C9FE7C39D01}" dt="2022-02-15T13:57:24.847" v="101"/>
          <ac:inkMkLst>
            <pc:docMk/>
            <pc:sldMk cId="2210623656" sldId="319"/>
            <ac:inkMk id="4" creationId="{668441E9-F3EA-457E-A7FA-AABDBC2E6A82}"/>
          </ac:inkMkLst>
        </pc:inkChg>
        <pc:inkChg chg="add del">
          <ac:chgData name="Barlow, Ryan CDT (EDU)" userId="S::ryan.c.barlow@uscga.edu::a8ff858d-4b7a-45e1-97a8-d966866c0c31" providerId="AD" clId="Web-{4AE7E5F2-BA58-4F5F-9D1D-4C9FE7C39D01}" dt="2022-02-15T13:52:27.245" v="21"/>
          <ac:inkMkLst>
            <pc:docMk/>
            <pc:sldMk cId="2210623656" sldId="319"/>
            <ac:inkMk id="5" creationId="{20D57ECE-FAE8-417A-8CCA-6CBCD7817662}"/>
          </ac:inkMkLst>
        </pc:inkChg>
        <pc:inkChg chg="add del">
          <ac:chgData name="Barlow, Ryan CDT (EDU)" userId="S::ryan.c.barlow@uscga.edu::a8ff858d-4b7a-45e1-97a8-d966866c0c31" providerId="AD" clId="Web-{4AE7E5F2-BA58-4F5F-9D1D-4C9FE7C39D01}" dt="2022-02-15T13:52:27.245" v="20"/>
          <ac:inkMkLst>
            <pc:docMk/>
            <pc:sldMk cId="2210623656" sldId="319"/>
            <ac:inkMk id="6" creationId="{8D03340B-47C1-4A17-8E71-EED0676AE1BD}"/>
          </ac:inkMkLst>
        </pc:inkChg>
        <pc:inkChg chg="add del">
          <ac:chgData name="Barlow, Ryan CDT (EDU)" userId="S::ryan.c.barlow@uscga.edu::a8ff858d-4b7a-45e1-97a8-d966866c0c31" providerId="AD" clId="Web-{4AE7E5F2-BA58-4F5F-9D1D-4C9FE7C39D01}" dt="2022-02-15T13:52:27.245" v="19"/>
          <ac:inkMkLst>
            <pc:docMk/>
            <pc:sldMk cId="2210623656" sldId="319"/>
            <ac:inkMk id="7" creationId="{0CC9AC7D-30FD-46CE-841D-AD122AB6C96C}"/>
          </ac:inkMkLst>
        </pc:inkChg>
        <pc:inkChg chg="add del">
          <ac:chgData name="Barlow, Ryan CDT (EDU)" userId="S::ryan.c.barlow@uscga.edu::a8ff858d-4b7a-45e1-97a8-d966866c0c31" providerId="AD" clId="Web-{4AE7E5F2-BA58-4F5F-9D1D-4C9FE7C39D01}" dt="2022-02-15T13:52:27.245" v="18"/>
          <ac:inkMkLst>
            <pc:docMk/>
            <pc:sldMk cId="2210623656" sldId="319"/>
            <ac:inkMk id="8" creationId="{98284C0C-D424-4258-9A9D-2CE200FD2A37}"/>
          </ac:inkMkLst>
        </pc:inkChg>
        <pc:inkChg chg="add del">
          <ac:chgData name="Barlow, Ryan CDT (EDU)" userId="S::ryan.c.barlow@uscga.edu::a8ff858d-4b7a-45e1-97a8-d966866c0c31" providerId="AD" clId="Web-{4AE7E5F2-BA58-4F5F-9D1D-4C9FE7C39D01}" dt="2022-02-15T13:52:27.245" v="17"/>
          <ac:inkMkLst>
            <pc:docMk/>
            <pc:sldMk cId="2210623656" sldId="319"/>
            <ac:inkMk id="9" creationId="{B2AC9BC9-52C9-4A0B-BA52-7F30F818875A}"/>
          </ac:inkMkLst>
        </pc:inkChg>
        <pc:inkChg chg="add del">
          <ac:chgData name="Barlow, Ryan CDT (EDU)" userId="S::ryan.c.barlow@uscga.edu::a8ff858d-4b7a-45e1-97a8-d966866c0c31" providerId="AD" clId="Web-{4AE7E5F2-BA58-4F5F-9D1D-4C9FE7C39D01}" dt="2022-02-15T13:52:27.245" v="16"/>
          <ac:inkMkLst>
            <pc:docMk/>
            <pc:sldMk cId="2210623656" sldId="319"/>
            <ac:inkMk id="10" creationId="{2C607AB6-C886-4307-BAC2-21BF666314BC}"/>
          </ac:inkMkLst>
        </pc:inkChg>
        <pc:inkChg chg="add del">
          <ac:chgData name="Barlow, Ryan CDT (EDU)" userId="S::ryan.c.barlow@uscga.edu::a8ff858d-4b7a-45e1-97a8-d966866c0c31" providerId="AD" clId="Web-{4AE7E5F2-BA58-4F5F-9D1D-4C9FE7C39D01}" dt="2022-02-15T13:52:09.275" v="15"/>
          <ac:inkMkLst>
            <pc:docMk/>
            <pc:sldMk cId="2210623656" sldId="319"/>
            <ac:inkMk id="11" creationId="{32ED9D34-AC3F-4BDC-A58D-82D59F3609B7}"/>
          </ac:inkMkLst>
        </pc:inkChg>
        <pc:inkChg chg="add">
          <ac:chgData name="Barlow, Ryan CDT (EDU)" userId="S::ryan.c.barlow@uscga.edu::a8ff858d-4b7a-45e1-97a8-d966866c0c31" providerId="AD" clId="Web-{4AE7E5F2-BA58-4F5F-9D1D-4C9FE7C39D01}" dt="2022-02-15T14:05:42.424" v="314"/>
          <ac:inkMkLst>
            <pc:docMk/>
            <pc:sldMk cId="2210623656" sldId="319"/>
            <ac:inkMk id="13" creationId="{2155A69C-70E0-4383-9D50-A1A72A67DDFC}"/>
          </ac:inkMkLst>
        </pc:inkChg>
        <pc:inkChg chg="add">
          <ac:chgData name="Barlow, Ryan CDT (EDU)" userId="S::ryan.c.barlow@uscga.edu::a8ff858d-4b7a-45e1-97a8-d966866c0c31" providerId="AD" clId="Web-{4AE7E5F2-BA58-4F5F-9D1D-4C9FE7C39D01}" dt="2022-02-15T14:05:49.299" v="315"/>
          <ac:inkMkLst>
            <pc:docMk/>
            <pc:sldMk cId="2210623656" sldId="319"/>
            <ac:inkMk id="14" creationId="{12E41EE0-E0DA-48D3-9926-B689225218F3}"/>
          </ac:inkMkLst>
        </pc:inkChg>
        <pc:inkChg chg="add">
          <ac:chgData name="Barlow, Ryan CDT (EDU)" userId="S::ryan.c.barlow@uscga.edu::a8ff858d-4b7a-45e1-97a8-d966866c0c31" providerId="AD" clId="Web-{4AE7E5F2-BA58-4F5F-9D1D-4C9FE7C39D01}" dt="2022-02-15T14:05:52.502" v="316"/>
          <ac:inkMkLst>
            <pc:docMk/>
            <pc:sldMk cId="2210623656" sldId="319"/>
            <ac:inkMk id="15" creationId="{DD8C0739-E50F-4252-B4A4-22AF298E1F58}"/>
          </ac:inkMkLst>
        </pc:inkChg>
        <pc:inkChg chg="add">
          <ac:chgData name="Barlow, Ryan CDT (EDU)" userId="S::ryan.c.barlow@uscga.edu::a8ff858d-4b7a-45e1-97a8-d966866c0c31" providerId="AD" clId="Web-{4AE7E5F2-BA58-4F5F-9D1D-4C9FE7C39D01}" dt="2022-02-15T14:05:56.924" v="317"/>
          <ac:inkMkLst>
            <pc:docMk/>
            <pc:sldMk cId="2210623656" sldId="319"/>
            <ac:inkMk id="16" creationId="{661AFC71-4AD4-49FA-AFC7-C3D8EC7BE0A8}"/>
          </ac:inkMkLst>
        </pc:inkChg>
        <pc:inkChg chg="add">
          <ac:chgData name="Barlow, Ryan CDT (EDU)" userId="S::ryan.c.barlow@uscga.edu::a8ff858d-4b7a-45e1-97a8-d966866c0c31" providerId="AD" clId="Web-{4AE7E5F2-BA58-4F5F-9D1D-4C9FE7C39D01}" dt="2022-02-15T14:06:27.988" v="318"/>
          <ac:inkMkLst>
            <pc:docMk/>
            <pc:sldMk cId="2210623656" sldId="319"/>
            <ac:inkMk id="17" creationId="{276B4C1E-C6B2-4D69-AAFA-D2476433F220}"/>
          </ac:inkMkLst>
        </pc:inkChg>
        <pc:inkChg chg="add">
          <ac:chgData name="Barlow, Ryan CDT (EDU)" userId="S::ryan.c.barlow@uscga.edu::a8ff858d-4b7a-45e1-97a8-d966866c0c31" providerId="AD" clId="Web-{4AE7E5F2-BA58-4F5F-9D1D-4C9FE7C39D01}" dt="2022-02-15T14:06:31.347" v="319"/>
          <ac:inkMkLst>
            <pc:docMk/>
            <pc:sldMk cId="2210623656" sldId="319"/>
            <ac:inkMk id="18" creationId="{795798F1-F64A-4104-B04E-D6540AF04EED}"/>
          </ac:inkMkLst>
        </pc:inkChg>
        <pc:inkChg chg="add">
          <ac:chgData name="Barlow, Ryan CDT (EDU)" userId="S::ryan.c.barlow@uscga.edu::a8ff858d-4b7a-45e1-97a8-d966866c0c31" providerId="AD" clId="Web-{4AE7E5F2-BA58-4F5F-9D1D-4C9FE7C39D01}" dt="2022-02-15T14:06:34.707" v="320"/>
          <ac:inkMkLst>
            <pc:docMk/>
            <pc:sldMk cId="2210623656" sldId="319"/>
            <ac:inkMk id="19" creationId="{E93E8EA7-8DD2-4993-B05D-BC484281BC73}"/>
          </ac:inkMkLst>
        </pc:inkChg>
        <pc:inkChg chg="add">
          <ac:chgData name="Barlow, Ryan CDT (EDU)" userId="S::ryan.c.barlow@uscga.edu::a8ff858d-4b7a-45e1-97a8-d966866c0c31" providerId="AD" clId="Web-{4AE7E5F2-BA58-4F5F-9D1D-4C9FE7C39D01}" dt="2022-02-15T14:06:54.379" v="321"/>
          <ac:inkMkLst>
            <pc:docMk/>
            <pc:sldMk cId="2210623656" sldId="319"/>
            <ac:inkMk id="20" creationId="{832B93DF-24EE-4CC4-825E-0DBF2983595F}"/>
          </ac:inkMkLst>
        </pc:inkChg>
        <pc:inkChg chg="add">
          <ac:chgData name="Barlow, Ryan CDT (EDU)" userId="S::ryan.c.barlow@uscga.edu::a8ff858d-4b7a-45e1-97a8-d966866c0c31" providerId="AD" clId="Web-{4AE7E5F2-BA58-4F5F-9D1D-4C9FE7C39D01}" dt="2022-02-15T14:06:56.410" v="322"/>
          <ac:inkMkLst>
            <pc:docMk/>
            <pc:sldMk cId="2210623656" sldId="319"/>
            <ac:inkMk id="21" creationId="{274E3DCF-5EF6-46B2-99C1-235F7BD0681A}"/>
          </ac:inkMkLst>
        </pc:inkChg>
        <pc:inkChg chg="add">
          <ac:chgData name="Barlow, Ryan CDT (EDU)" userId="S::ryan.c.barlow@uscga.edu::a8ff858d-4b7a-45e1-97a8-d966866c0c31" providerId="AD" clId="Web-{4AE7E5F2-BA58-4F5F-9D1D-4C9FE7C39D01}" dt="2022-02-15T14:07:03.504" v="323"/>
          <ac:inkMkLst>
            <pc:docMk/>
            <pc:sldMk cId="2210623656" sldId="319"/>
            <ac:inkMk id="22" creationId="{18E86964-6868-4645-ADAF-9D24A9BCA927}"/>
          </ac:inkMkLst>
        </pc:inkChg>
        <pc:inkChg chg="add">
          <ac:chgData name="Barlow, Ryan CDT (EDU)" userId="S::ryan.c.barlow@uscga.edu::a8ff858d-4b7a-45e1-97a8-d966866c0c31" providerId="AD" clId="Web-{4AE7E5F2-BA58-4F5F-9D1D-4C9FE7C39D01}" dt="2022-02-15T14:07:09.505" v="324"/>
          <ac:inkMkLst>
            <pc:docMk/>
            <pc:sldMk cId="2210623656" sldId="319"/>
            <ac:inkMk id="23" creationId="{F5FA3153-F8B6-4509-AC8D-7BB9E5D4A897}"/>
          </ac:inkMkLst>
        </pc:inkChg>
        <pc:cxnChg chg="add mod">
          <ac:chgData name="Barlow, Ryan CDT (EDU)" userId="S::ryan.c.barlow@uscga.edu::a8ff858d-4b7a-45e1-97a8-d966866c0c31" providerId="AD" clId="Web-{4AE7E5F2-BA58-4F5F-9D1D-4C9FE7C39D01}" dt="2022-02-15T14:04:19.922" v="313" actId="1076"/>
          <ac:cxnSpMkLst>
            <pc:docMk/>
            <pc:sldMk cId="2210623656" sldId="319"/>
            <ac:cxnSpMk id="12" creationId="{03C38533-94BB-449A-A832-4A2B2E016F7B}"/>
          </ac:cxnSpMkLst>
        </pc:cxnChg>
      </pc:sldChg>
      <pc:sldChg chg="addSp delSp modSp add">
        <pc:chgData name="Barlow, Ryan CDT (EDU)" userId="S::ryan.c.barlow@uscga.edu::a8ff858d-4b7a-45e1-97a8-d966866c0c31" providerId="AD" clId="Web-{4AE7E5F2-BA58-4F5F-9D1D-4C9FE7C39D01}" dt="2022-02-15T13:49:45.990" v="3"/>
        <pc:sldMkLst>
          <pc:docMk/>
          <pc:sldMk cId="1479552773" sldId="326"/>
        </pc:sldMkLst>
        <pc:spChg chg="mod">
          <ac:chgData name="Barlow, Ryan CDT (EDU)" userId="S::ryan.c.barlow@uscga.edu::a8ff858d-4b7a-45e1-97a8-d966866c0c31" providerId="AD" clId="Web-{4AE7E5F2-BA58-4F5F-9D1D-4C9FE7C39D01}" dt="2022-02-15T13:49:45.990" v="2"/>
          <ac:spMkLst>
            <pc:docMk/>
            <pc:sldMk cId="1479552773" sldId="326"/>
            <ac:spMk id="2" creationId="{3540ECCB-9FBD-46BD-B007-58980D4025AF}"/>
          </ac:spMkLst>
        </pc:spChg>
        <pc:spChg chg="mod">
          <ac:chgData name="Barlow, Ryan CDT (EDU)" userId="S::ryan.c.barlow@uscga.edu::a8ff858d-4b7a-45e1-97a8-d966866c0c31" providerId="AD" clId="Web-{4AE7E5F2-BA58-4F5F-9D1D-4C9FE7C39D01}" dt="2022-02-15T13:49:45.990" v="3"/>
          <ac:spMkLst>
            <pc:docMk/>
            <pc:sldMk cId="1479552773" sldId="326"/>
            <ac:spMk id="3" creationId="{292B4027-9AC5-490E-9BF3-7DA0A4F75478}"/>
          </ac:spMkLst>
        </pc:spChg>
        <pc:spChg chg="add del">
          <ac:chgData name="Barlow, Ryan CDT (EDU)" userId="S::ryan.c.barlow@uscga.edu::a8ff858d-4b7a-45e1-97a8-d966866c0c31" providerId="AD" clId="Web-{4AE7E5F2-BA58-4F5F-9D1D-4C9FE7C39D01}" dt="2022-02-15T13:49:45.990" v="3"/>
          <ac:spMkLst>
            <pc:docMk/>
            <pc:sldMk cId="1479552773" sldId="326"/>
            <ac:spMk id="9" creationId="{F64BBAA4-C62B-4146-B49F-FE4CC4655EE0}"/>
          </ac:spMkLst>
        </pc:spChg>
        <pc:spChg chg="add del">
          <ac:chgData name="Barlow, Ryan CDT (EDU)" userId="S::ryan.c.barlow@uscga.edu::a8ff858d-4b7a-45e1-97a8-d966866c0c31" providerId="AD" clId="Web-{4AE7E5F2-BA58-4F5F-9D1D-4C9FE7C39D01}" dt="2022-02-15T13:49:45.990" v="3"/>
          <ac:spMkLst>
            <pc:docMk/>
            <pc:sldMk cId="1479552773" sldId="326"/>
            <ac:spMk id="11" creationId="{77C34054-98F8-4229-885E-04C525969C5E}"/>
          </ac:spMkLst>
        </pc:spChg>
        <pc:spChg chg="add del">
          <ac:chgData name="Barlow, Ryan CDT (EDU)" userId="S::ryan.c.barlow@uscga.edu::a8ff858d-4b7a-45e1-97a8-d966866c0c31" providerId="AD" clId="Web-{4AE7E5F2-BA58-4F5F-9D1D-4C9FE7C39D01}" dt="2022-02-15T13:49:45.990" v="3"/>
          <ac:spMkLst>
            <pc:docMk/>
            <pc:sldMk cId="1479552773" sldId="326"/>
            <ac:spMk id="13" creationId="{22AAB964-B835-4B93-A1F3-4A30D1F38589}"/>
          </ac:spMkLst>
        </pc:spChg>
        <pc:spChg chg="add">
          <ac:chgData name="Barlow, Ryan CDT (EDU)" userId="S::ryan.c.barlow@uscga.edu::a8ff858d-4b7a-45e1-97a8-d966866c0c31" providerId="AD" clId="Web-{4AE7E5F2-BA58-4F5F-9D1D-4C9FE7C39D01}" dt="2022-02-15T13:49:45.990" v="3"/>
          <ac:spMkLst>
            <pc:docMk/>
            <pc:sldMk cId="1479552773" sldId="326"/>
            <ac:spMk id="18" creationId="{F64BBAA4-C62B-4146-B49F-FE4CC4655EE0}"/>
          </ac:spMkLst>
        </pc:spChg>
        <pc:spChg chg="add">
          <ac:chgData name="Barlow, Ryan CDT (EDU)" userId="S::ryan.c.barlow@uscga.edu::a8ff858d-4b7a-45e1-97a8-d966866c0c31" providerId="AD" clId="Web-{4AE7E5F2-BA58-4F5F-9D1D-4C9FE7C39D01}" dt="2022-02-15T13:49:45.990" v="3"/>
          <ac:spMkLst>
            <pc:docMk/>
            <pc:sldMk cId="1479552773" sldId="326"/>
            <ac:spMk id="20" creationId="{77C34054-98F8-4229-885E-04C525969C5E}"/>
          </ac:spMkLst>
        </pc:spChg>
        <pc:spChg chg="add">
          <ac:chgData name="Barlow, Ryan CDT (EDU)" userId="S::ryan.c.barlow@uscga.edu::a8ff858d-4b7a-45e1-97a8-d966866c0c31" providerId="AD" clId="Web-{4AE7E5F2-BA58-4F5F-9D1D-4C9FE7C39D01}" dt="2022-02-15T13:49:45.990" v="3"/>
          <ac:spMkLst>
            <pc:docMk/>
            <pc:sldMk cId="1479552773" sldId="326"/>
            <ac:spMk id="22" creationId="{22AAB964-B835-4B93-A1F3-4A30D1F38589}"/>
          </ac:spMkLst>
        </pc:spChg>
        <pc:picChg chg="mod">
          <ac:chgData name="Barlow, Ryan CDT (EDU)" userId="S::ryan.c.barlow@uscga.edu::a8ff858d-4b7a-45e1-97a8-d966866c0c31" providerId="AD" clId="Web-{4AE7E5F2-BA58-4F5F-9D1D-4C9FE7C39D01}" dt="2022-02-15T13:49:45.990" v="2"/>
          <ac:picMkLst>
            <pc:docMk/>
            <pc:sldMk cId="1479552773" sldId="326"/>
            <ac:picMk id="4" creationId="{EA25F8A7-A9E8-438C-9E4E-DD11BAC13348}"/>
          </ac:picMkLst>
        </pc:picChg>
      </pc:sldChg>
    </pc:docChg>
  </pc:docChgLst>
  <pc:docChgLst>
    <pc:chgData name="Tann, Chanbopich CDT (EDU)" userId="S::chanbopich.tann@uscga.edu::3493d445-4f00-4b2d-9058-b76b0e2794c7" providerId="AD" clId="Web-{166AAD4E-6566-44B6-92A1-17505B0DC721}"/>
    <pc:docChg chg="delSld modSld">
      <pc:chgData name="Tann, Chanbopich CDT (EDU)" userId="S::chanbopich.tann@uscga.edu::3493d445-4f00-4b2d-9058-b76b0e2794c7" providerId="AD" clId="Web-{166AAD4E-6566-44B6-92A1-17505B0DC721}" dt="2022-02-15T16:36:59.050" v="124"/>
      <pc:docMkLst>
        <pc:docMk/>
      </pc:docMkLst>
      <pc:sldChg chg="modNotes">
        <pc:chgData name="Tann, Chanbopich CDT (EDU)" userId="S::chanbopich.tann@uscga.edu::3493d445-4f00-4b2d-9058-b76b0e2794c7" providerId="AD" clId="Web-{166AAD4E-6566-44B6-92A1-17505B0DC721}" dt="2022-02-15T16:33:29.513" v="83"/>
        <pc:sldMkLst>
          <pc:docMk/>
          <pc:sldMk cId="1400462380" sldId="305"/>
        </pc:sldMkLst>
      </pc:sldChg>
      <pc:sldChg chg="modNotes">
        <pc:chgData name="Tann, Chanbopich CDT (EDU)" userId="S::chanbopich.tann@uscga.edu::3493d445-4f00-4b2d-9058-b76b0e2794c7" providerId="AD" clId="Web-{166AAD4E-6566-44B6-92A1-17505B0DC721}" dt="2022-02-15T16:33:17.060" v="77"/>
        <pc:sldMkLst>
          <pc:docMk/>
          <pc:sldMk cId="3931188604" sldId="306"/>
        </pc:sldMkLst>
      </pc:sldChg>
      <pc:sldChg chg="modNotes">
        <pc:chgData name="Tann, Chanbopich CDT (EDU)" userId="S::chanbopich.tann@uscga.edu::3493d445-4f00-4b2d-9058-b76b0e2794c7" providerId="AD" clId="Web-{166AAD4E-6566-44B6-92A1-17505B0DC721}" dt="2022-02-15T16:34:33.218" v="91"/>
        <pc:sldMkLst>
          <pc:docMk/>
          <pc:sldMk cId="724516148" sldId="308"/>
        </pc:sldMkLst>
      </pc:sldChg>
      <pc:sldChg chg="addSp delSp modSp modNotes">
        <pc:chgData name="Tann, Chanbopich CDT (EDU)" userId="S::chanbopich.tann@uscga.edu::3493d445-4f00-4b2d-9058-b76b0e2794c7" providerId="AD" clId="Web-{166AAD4E-6566-44B6-92A1-17505B0DC721}" dt="2022-02-15T16:36:15.237" v="103"/>
        <pc:sldMkLst>
          <pc:docMk/>
          <pc:sldMk cId="1732823576" sldId="310"/>
        </pc:sldMkLst>
        <pc:spChg chg="add del mod">
          <ac:chgData name="Tann, Chanbopich CDT (EDU)" userId="S::chanbopich.tann@uscga.edu::3493d445-4f00-4b2d-9058-b76b0e2794c7" providerId="AD" clId="Web-{166AAD4E-6566-44B6-92A1-17505B0DC721}" dt="2022-02-15T16:29:14.491" v="59" actId="14100"/>
          <ac:spMkLst>
            <pc:docMk/>
            <pc:sldMk cId="1732823576" sldId="310"/>
            <ac:spMk id="3" creationId="{76583B3D-3101-41D9-98C3-65566DECEF36}"/>
          </ac:spMkLst>
        </pc:spChg>
        <pc:picChg chg="add mod">
          <ac:chgData name="Tann, Chanbopich CDT (EDU)" userId="S::chanbopich.tann@uscga.edu::3493d445-4f00-4b2d-9058-b76b0e2794c7" providerId="AD" clId="Web-{166AAD4E-6566-44B6-92A1-17505B0DC721}" dt="2022-02-15T16:29:25.257" v="67" actId="1076"/>
          <ac:picMkLst>
            <pc:docMk/>
            <pc:sldMk cId="1732823576" sldId="310"/>
            <ac:picMk id="4" creationId="{ED554BB0-7C0E-4D4C-8228-B88FA76CFC43}"/>
          </ac:picMkLst>
        </pc:picChg>
      </pc:sldChg>
      <pc:sldChg chg="modNotes">
        <pc:chgData name="Tann, Chanbopich CDT (EDU)" userId="S::chanbopich.tann@uscga.edu::3493d445-4f00-4b2d-9058-b76b0e2794c7" providerId="AD" clId="Web-{166AAD4E-6566-44B6-92A1-17505B0DC721}" dt="2022-02-15T16:34:01.858" v="86"/>
        <pc:sldMkLst>
          <pc:docMk/>
          <pc:sldMk cId="113836284" sldId="311"/>
        </pc:sldMkLst>
      </pc:sldChg>
      <pc:sldChg chg="modNotes">
        <pc:chgData name="Tann, Chanbopich CDT (EDU)" userId="S::chanbopich.tann@uscga.edu::3493d445-4f00-4b2d-9058-b76b0e2794c7" providerId="AD" clId="Web-{166AAD4E-6566-44B6-92A1-17505B0DC721}" dt="2022-02-15T16:35:29.188" v="97"/>
        <pc:sldMkLst>
          <pc:docMk/>
          <pc:sldMk cId="2856954171" sldId="313"/>
        </pc:sldMkLst>
      </pc:sldChg>
      <pc:sldChg chg="del modNotes">
        <pc:chgData name="Tann, Chanbopich CDT (EDU)" userId="S::chanbopich.tann@uscga.edu::3493d445-4f00-4b2d-9058-b76b0e2794c7" providerId="AD" clId="Web-{166AAD4E-6566-44B6-92A1-17505B0DC721}" dt="2022-02-15T16:29:44.789" v="68"/>
        <pc:sldMkLst>
          <pc:docMk/>
          <pc:sldMk cId="1864301415" sldId="314"/>
        </pc:sldMkLst>
      </pc:sldChg>
      <pc:sldChg chg="modNotes">
        <pc:chgData name="Tann, Chanbopich CDT (EDU)" userId="S::chanbopich.tann@uscga.edu::3493d445-4f00-4b2d-9058-b76b0e2794c7" providerId="AD" clId="Web-{166AAD4E-6566-44B6-92A1-17505B0DC721}" dt="2022-02-15T16:36:59.050" v="124"/>
        <pc:sldMkLst>
          <pc:docMk/>
          <pc:sldMk cId="1695756602" sldId="315"/>
        </pc:sldMkLst>
      </pc:sldChg>
      <pc:sldChg chg="modNotes">
        <pc:chgData name="Tann, Chanbopich CDT (EDU)" userId="S::chanbopich.tann@uscga.edu::3493d445-4f00-4b2d-9058-b76b0e2794c7" providerId="AD" clId="Web-{166AAD4E-6566-44B6-92A1-17505B0DC721}" dt="2022-02-15T16:33:20.279" v="79"/>
        <pc:sldMkLst>
          <pc:docMk/>
          <pc:sldMk cId="440471017" sldId="316"/>
        </pc:sldMkLst>
      </pc:sldChg>
      <pc:sldChg chg="modNotes">
        <pc:chgData name="Tann, Chanbopich CDT (EDU)" userId="S::chanbopich.tann@uscga.edu::3493d445-4f00-4b2d-9058-b76b0e2794c7" providerId="AD" clId="Web-{166AAD4E-6566-44B6-92A1-17505B0DC721}" dt="2022-02-15T16:36:31.893" v="112"/>
        <pc:sldMkLst>
          <pc:docMk/>
          <pc:sldMk cId="2210623656" sldId="319"/>
        </pc:sldMkLst>
      </pc:sldChg>
      <pc:sldChg chg="modNotes">
        <pc:chgData name="Tann, Chanbopich CDT (EDU)" userId="S::chanbopich.tann@uscga.edu::3493d445-4f00-4b2d-9058-b76b0e2794c7" providerId="AD" clId="Web-{166AAD4E-6566-44B6-92A1-17505B0DC721}" dt="2022-02-15T16:35:54.830" v="100"/>
        <pc:sldMkLst>
          <pc:docMk/>
          <pc:sldMk cId="3200480907" sldId="324"/>
        </pc:sldMkLst>
      </pc:sldChg>
      <pc:sldChg chg="modNotes">
        <pc:chgData name="Tann, Chanbopich CDT (EDU)" userId="S::chanbopich.tann@uscga.edu::3493d445-4f00-4b2d-9058-b76b0e2794c7" providerId="AD" clId="Web-{166AAD4E-6566-44B6-92A1-17505B0DC721}" dt="2022-02-15T16:36:48.378" v="118"/>
        <pc:sldMkLst>
          <pc:docMk/>
          <pc:sldMk cId="574111674" sldId="325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ECFFDF-9F9A-4B95-BFCF-F159EC6DE173}" type="doc">
      <dgm:prSet loTypeId="urn:microsoft.com/office/officeart/2016/7/layout/RepeatingBendingProcessNew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3827232-56EA-4FFB-9602-5677DC2A8D5D}">
      <dgm:prSet/>
      <dgm:spPr/>
      <dgm:t>
        <a:bodyPr/>
        <a:lstStyle/>
        <a:p>
          <a:r>
            <a:rPr lang="en-US"/>
            <a:t>Travel both remotely and autonomously</a:t>
          </a:r>
        </a:p>
      </dgm:t>
    </dgm:pt>
    <dgm:pt modelId="{1B9291CF-A15D-48D2-9D46-BD5DE2640512}" type="parTrans" cxnId="{EE071518-E779-41C1-8AB8-57C8DDC5D094}">
      <dgm:prSet/>
      <dgm:spPr/>
      <dgm:t>
        <a:bodyPr/>
        <a:lstStyle/>
        <a:p>
          <a:endParaRPr lang="en-US"/>
        </a:p>
      </dgm:t>
    </dgm:pt>
    <dgm:pt modelId="{82883D4C-D6AE-4DBE-9D99-64B036D08FA1}" type="sibTrans" cxnId="{EE071518-E779-41C1-8AB8-57C8DDC5D094}">
      <dgm:prSet/>
      <dgm:spPr/>
      <dgm:t>
        <a:bodyPr/>
        <a:lstStyle/>
        <a:p>
          <a:endParaRPr lang="en-US"/>
        </a:p>
      </dgm:t>
    </dgm:pt>
    <dgm:pt modelId="{5110ECF5-61B8-4DBD-879E-4A1F30093BCE}">
      <dgm:prSet/>
      <dgm:spPr/>
      <dgm:t>
        <a:bodyPr/>
        <a:lstStyle/>
        <a:p>
          <a:r>
            <a:rPr lang="en-US"/>
            <a:t>Pathfinding algorithm solving for course</a:t>
          </a:r>
        </a:p>
      </dgm:t>
    </dgm:pt>
    <dgm:pt modelId="{A7044AC7-D921-4836-BC9C-F5A960F50207}" type="parTrans" cxnId="{A24D54A8-A6A7-48E2-86BB-D7A4B8E9C498}">
      <dgm:prSet/>
      <dgm:spPr/>
      <dgm:t>
        <a:bodyPr/>
        <a:lstStyle/>
        <a:p>
          <a:endParaRPr lang="en-US"/>
        </a:p>
      </dgm:t>
    </dgm:pt>
    <dgm:pt modelId="{26264CD7-237C-4FF6-B22D-D520D0137C01}" type="sibTrans" cxnId="{A24D54A8-A6A7-48E2-86BB-D7A4B8E9C498}">
      <dgm:prSet/>
      <dgm:spPr/>
      <dgm:t>
        <a:bodyPr/>
        <a:lstStyle/>
        <a:p>
          <a:endParaRPr lang="en-US"/>
        </a:p>
      </dgm:t>
    </dgm:pt>
    <dgm:pt modelId="{0C9DFB13-961E-4F46-A26E-37C2CBA0E500}">
      <dgm:prSet/>
      <dgm:spPr/>
      <dgm:t>
        <a:bodyPr/>
        <a:lstStyle/>
        <a:p>
          <a:pPr rtl="0"/>
          <a:r>
            <a:rPr lang="en-US"/>
            <a:t>Communicate waypoints wirelessly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82787A50-BF87-4BF6-90B3-A78EF89E0ECA}" type="parTrans" cxnId="{73B448D5-5BF1-45F7-A5A2-F231629F446E}">
      <dgm:prSet/>
      <dgm:spPr/>
      <dgm:t>
        <a:bodyPr/>
        <a:lstStyle/>
        <a:p>
          <a:endParaRPr lang="en-US"/>
        </a:p>
      </dgm:t>
    </dgm:pt>
    <dgm:pt modelId="{31DCD0A0-719A-4D21-BCB0-F7DEF640D0FD}" type="sibTrans" cxnId="{73B448D5-5BF1-45F7-A5A2-F231629F446E}">
      <dgm:prSet/>
      <dgm:spPr/>
      <dgm:t>
        <a:bodyPr/>
        <a:lstStyle/>
        <a:p>
          <a:endParaRPr lang="en-US"/>
        </a:p>
      </dgm:t>
    </dgm:pt>
    <dgm:pt modelId="{B02D4590-90CC-423C-B6E5-0042F0164E16}">
      <dgm:prSet/>
      <dgm:spPr/>
      <dgm:t>
        <a:bodyPr/>
        <a:lstStyle/>
        <a:p>
          <a:r>
            <a:rPr lang="en-US"/>
            <a:t>GPS waypoint tracking</a:t>
          </a:r>
        </a:p>
      </dgm:t>
    </dgm:pt>
    <dgm:pt modelId="{545824E9-4509-4C51-ABDD-F61542B3C1E6}" type="parTrans" cxnId="{421D9143-E6C2-413B-84DF-4B6B2885CCB6}">
      <dgm:prSet/>
      <dgm:spPr/>
      <dgm:t>
        <a:bodyPr/>
        <a:lstStyle/>
        <a:p>
          <a:endParaRPr lang="en-US"/>
        </a:p>
      </dgm:t>
    </dgm:pt>
    <dgm:pt modelId="{48FD7CE2-FF99-420D-A74B-161B7687EEC6}" type="sibTrans" cxnId="{421D9143-E6C2-413B-84DF-4B6B2885CCB6}">
      <dgm:prSet/>
      <dgm:spPr/>
      <dgm:t>
        <a:bodyPr/>
        <a:lstStyle/>
        <a:p>
          <a:endParaRPr lang="en-US"/>
        </a:p>
      </dgm:t>
    </dgm:pt>
    <dgm:pt modelId="{56F73B40-0891-4E77-9332-09F753454CC4}">
      <dgm:prSet/>
      <dgm:spPr/>
      <dgm:t>
        <a:bodyPr/>
        <a:lstStyle/>
        <a:p>
          <a:r>
            <a:rPr lang="en-US"/>
            <a:t>Camera based channel navigation</a:t>
          </a:r>
        </a:p>
      </dgm:t>
    </dgm:pt>
    <dgm:pt modelId="{E95D56B0-FE6F-444E-9479-2AC1D5B6BA08}" type="parTrans" cxnId="{4358B061-9CBA-4B75-B20C-A101DB79D350}">
      <dgm:prSet/>
      <dgm:spPr/>
      <dgm:t>
        <a:bodyPr/>
        <a:lstStyle/>
        <a:p>
          <a:endParaRPr lang="en-US"/>
        </a:p>
      </dgm:t>
    </dgm:pt>
    <dgm:pt modelId="{0F992FA9-1AC0-448A-BDCE-1E9E7D741C69}" type="sibTrans" cxnId="{4358B061-9CBA-4B75-B20C-A101DB79D350}">
      <dgm:prSet/>
      <dgm:spPr/>
      <dgm:t>
        <a:bodyPr/>
        <a:lstStyle/>
        <a:p>
          <a:endParaRPr lang="en-US"/>
        </a:p>
      </dgm:t>
    </dgm:pt>
    <dgm:pt modelId="{5C5CC446-1A73-413D-B074-73EBBBFFDF77}">
      <dgm:prSet/>
      <dgm:spPr/>
      <dgm:t>
        <a:bodyPr/>
        <a:lstStyle/>
        <a:p>
          <a:r>
            <a:rPr lang="en-US"/>
            <a:t>Conduct UAV landing/takeoff</a:t>
          </a:r>
        </a:p>
      </dgm:t>
    </dgm:pt>
    <dgm:pt modelId="{7617CAEE-8291-47BC-990A-8C2546A3B3BC}" type="parTrans" cxnId="{09DE8FC1-43AD-435D-BAA1-A0E24CCF0E5E}">
      <dgm:prSet/>
      <dgm:spPr/>
      <dgm:t>
        <a:bodyPr/>
        <a:lstStyle/>
        <a:p>
          <a:endParaRPr lang="en-US"/>
        </a:p>
      </dgm:t>
    </dgm:pt>
    <dgm:pt modelId="{0D0B2A0D-C613-4997-8DED-0551B791A814}" type="sibTrans" cxnId="{09DE8FC1-43AD-435D-BAA1-A0E24CCF0E5E}">
      <dgm:prSet/>
      <dgm:spPr/>
      <dgm:t>
        <a:bodyPr/>
        <a:lstStyle/>
        <a:p>
          <a:endParaRPr lang="en-US"/>
        </a:p>
      </dgm:t>
    </dgm:pt>
    <dgm:pt modelId="{002EF663-1D69-4E0A-A61D-0A0732FD369D}" type="pres">
      <dgm:prSet presAssocID="{81ECFFDF-9F9A-4B95-BFCF-F159EC6DE173}" presName="Name0" presStyleCnt="0">
        <dgm:presLayoutVars>
          <dgm:dir/>
          <dgm:resizeHandles val="exact"/>
        </dgm:presLayoutVars>
      </dgm:prSet>
      <dgm:spPr/>
    </dgm:pt>
    <dgm:pt modelId="{436C1752-5570-4645-8C7A-3DC43CC80EF8}" type="pres">
      <dgm:prSet presAssocID="{B3827232-56EA-4FFB-9602-5677DC2A8D5D}" presName="node" presStyleLbl="node1" presStyleIdx="0" presStyleCnt="6">
        <dgm:presLayoutVars>
          <dgm:bulletEnabled val="1"/>
        </dgm:presLayoutVars>
      </dgm:prSet>
      <dgm:spPr/>
    </dgm:pt>
    <dgm:pt modelId="{3EE32B58-E6C0-4165-B0AC-3D3857C79113}" type="pres">
      <dgm:prSet presAssocID="{82883D4C-D6AE-4DBE-9D99-64B036D08FA1}" presName="sibTrans" presStyleLbl="sibTrans1D1" presStyleIdx="0" presStyleCnt="5"/>
      <dgm:spPr/>
    </dgm:pt>
    <dgm:pt modelId="{D46C7B5D-8075-41BB-AFAF-3EAA13C9AA63}" type="pres">
      <dgm:prSet presAssocID="{82883D4C-D6AE-4DBE-9D99-64B036D08FA1}" presName="connectorText" presStyleLbl="sibTrans1D1" presStyleIdx="0" presStyleCnt="5"/>
      <dgm:spPr/>
    </dgm:pt>
    <dgm:pt modelId="{74D58E66-BC15-4265-B289-181A8DBF6E81}" type="pres">
      <dgm:prSet presAssocID="{5110ECF5-61B8-4DBD-879E-4A1F30093BCE}" presName="node" presStyleLbl="node1" presStyleIdx="1" presStyleCnt="6">
        <dgm:presLayoutVars>
          <dgm:bulletEnabled val="1"/>
        </dgm:presLayoutVars>
      </dgm:prSet>
      <dgm:spPr/>
    </dgm:pt>
    <dgm:pt modelId="{F833B664-2235-40B3-AB79-F9946D84A420}" type="pres">
      <dgm:prSet presAssocID="{26264CD7-237C-4FF6-B22D-D520D0137C01}" presName="sibTrans" presStyleLbl="sibTrans1D1" presStyleIdx="1" presStyleCnt="5"/>
      <dgm:spPr/>
    </dgm:pt>
    <dgm:pt modelId="{4C5CD08D-5BC3-4A2B-B9DF-6F919115A544}" type="pres">
      <dgm:prSet presAssocID="{26264CD7-237C-4FF6-B22D-D520D0137C01}" presName="connectorText" presStyleLbl="sibTrans1D1" presStyleIdx="1" presStyleCnt="5"/>
      <dgm:spPr/>
    </dgm:pt>
    <dgm:pt modelId="{BF30DA76-BFFF-482C-BC96-51F18BD3326E}" type="pres">
      <dgm:prSet presAssocID="{0C9DFB13-961E-4F46-A26E-37C2CBA0E500}" presName="node" presStyleLbl="node1" presStyleIdx="2" presStyleCnt="6">
        <dgm:presLayoutVars>
          <dgm:bulletEnabled val="1"/>
        </dgm:presLayoutVars>
      </dgm:prSet>
      <dgm:spPr/>
    </dgm:pt>
    <dgm:pt modelId="{9EC290DB-B1AA-4B58-9B13-3098981F63A2}" type="pres">
      <dgm:prSet presAssocID="{31DCD0A0-719A-4D21-BCB0-F7DEF640D0FD}" presName="sibTrans" presStyleLbl="sibTrans1D1" presStyleIdx="2" presStyleCnt="5"/>
      <dgm:spPr/>
    </dgm:pt>
    <dgm:pt modelId="{15A3E08B-E45B-42DB-9DA4-D80AFC11418F}" type="pres">
      <dgm:prSet presAssocID="{31DCD0A0-719A-4D21-BCB0-F7DEF640D0FD}" presName="connectorText" presStyleLbl="sibTrans1D1" presStyleIdx="2" presStyleCnt="5"/>
      <dgm:spPr/>
    </dgm:pt>
    <dgm:pt modelId="{A1762F8D-D9FE-4079-9B32-F724B1B1F4C6}" type="pres">
      <dgm:prSet presAssocID="{B02D4590-90CC-423C-B6E5-0042F0164E16}" presName="node" presStyleLbl="node1" presStyleIdx="3" presStyleCnt="6">
        <dgm:presLayoutVars>
          <dgm:bulletEnabled val="1"/>
        </dgm:presLayoutVars>
      </dgm:prSet>
      <dgm:spPr/>
    </dgm:pt>
    <dgm:pt modelId="{59702F8B-FC07-48A2-94A9-FCDFE614FD3F}" type="pres">
      <dgm:prSet presAssocID="{48FD7CE2-FF99-420D-A74B-161B7687EEC6}" presName="sibTrans" presStyleLbl="sibTrans1D1" presStyleIdx="3" presStyleCnt="5"/>
      <dgm:spPr/>
    </dgm:pt>
    <dgm:pt modelId="{179054C3-CE1C-4A3B-BF7B-F5F87F1488B0}" type="pres">
      <dgm:prSet presAssocID="{48FD7CE2-FF99-420D-A74B-161B7687EEC6}" presName="connectorText" presStyleLbl="sibTrans1D1" presStyleIdx="3" presStyleCnt="5"/>
      <dgm:spPr/>
    </dgm:pt>
    <dgm:pt modelId="{380FD097-6783-4F7C-8DA8-D1C507EEC26C}" type="pres">
      <dgm:prSet presAssocID="{56F73B40-0891-4E77-9332-09F753454CC4}" presName="node" presStyleLbl="node1" presStyleIdx="4" presStyleCnt="6">
        <dgm:presLayoutVars>
          <dgm:bulletEnabled val="1"/>
        </dgm:presLayoutVars>
      </dgm:prSet>
      <dgm:spPr/>
    </dgm:pt>
    <dgm:pt modelId="{3E3A23EF-87AC-4B84-93B4-1683CBF63937}" type="pres">
      <dgm:prSet presAssocID="{0F992FA9-1AC0-448A-BDCE-1E9E7D741C69}" presName="sibTrans" presStyleLbl="sibTrans1D1" presStyleIdx="4" presStyleCnt="5"/>
      <dgm:spPr/>
    </dgm:pt>
    <dgm:pt modelId="{9FF2244D-4F9C-4558-AF85-1EC52435ACFE}" type="pres">
      <dgm:prSet presAssocID="{0F992FA9-1AC0-448A-BDCE-1E9E7D741C69}" presName="connectorText" presStyleLbl="sibTrans1D1" presStyleIdx="4" presStyleCnt="5"/>
      <dgm:spPr/>
    </dgm:pt>
    <dgm:pt modelId="{6590D3E9-2D30-402E-8998-37217902CDB2}" type="pres">
      <dgm:prSet presAssocID="{5C5CC446-1A73-413D-B074-73EBBBFFDF77}" presName="node" presStyleLbl="node1" presStyleIdx="5" presStyleCnt="6">
        <dgm:presLayoutVars>
          <dgm:bulletEnabled val="1"/>
        </dgm:presLayoutVars>
      </dgm:prSet>
      <dgm:spPr/>
    </dgm:pt>
  </dgm:ptLst>
  <dgm:cxnLst>
    <dgm:cxn modelId="{EE071518-E779-41C1-8AB8-57C8DDC5D094}" srcId="{81ECFFDF-9F9A-4B95-BFCF-F159EC6DE173}" destId="{B3827232-56EA-4FFB-9602-5677DC2A8D5D}" srcOrd="0" destOrd="0" parTransId="{1B9291CF-A15D-48D2-9D46-BD5DE2640512}" sibTransId="{82883D4C-D6AE-4DBE-9D99-64B036D08FA1}"/>
    <dgm:cxn modelId="{AAAF7418-D0BD-4E14-94C3-925D8E7E5E6D}" type="presOf" srcId="{5110ECF5-61B8-4DBD-879E-4A1F30093BCE}" destId="{74D58E66-BC15-4265-B289-181A8DBF6E81}" srcOrd="0" destOrd="0" presId="urn:microsoft.com/office/officeart/2016/7/layout/RepeatingBendingProcessNew"/>
    <dgm:cxn modelId="{70957B1A-7760-4F9E-8A7F-64D837291BEB}" type="presOf" srcId="{26264CD7-237C-4FF6-B22D-D520D0137C01}" destId="{F833B664-2235-40B3-AB79-F9946D84A420}" srcOrd="0" destOrd="0" presId="urn:microsoft.com/office/officeart/2016/7/layout/RepeatingBendingProcessNew"/>
    <dgm:cxn modelId="{06426525-92D4-4EDD-BED9-B9C5EAFD3E4F}" type="presOf" srcId="{48FD7CE2-FF99-420D-A74B-161B7687EEC6}" destId="{179054C3-CE1C-4A3B-BF7B-F5F87F1488B0}" srcOrd="1" destOrd="0" presId="urn:microsoft.com/office/officeart/2016/7/layout/RepeatingBendingProcessNew"/>
    <dgm:cxn modelId="{4B353A40-8818-4F97-ACEC-A2249093F0F5}" type="presOf" srcId="{5C5CC446-1A73-413D-B074-73EBBBFFDF77}" destId="{6590D3E9-2D30-402E-8998-37217902CDB2}" srcOrd="0" destOrd="0" presId="urn:microsoft.com/office/officeart/2016/7/layout/RepeatingBendingProcessNew"/>
    <dgm:cxn modelId="{4E31AC41-5EFA-4E8C-9D8A-36F2E6C95B42}" type="presOf" srcId="{B3827232-56EA-4FFB-9602-5677DC2A8D5D}" destId="{436C1752-5570-4645-8C7A-3DC43CC80EF8}" srcOrd="0" destOrd="0" presId="urn:microsoft.com/office/officeart/2016/7/layout/RepeatingBendingProcessNew"/>
    <dgm:cxn modelId="{4358B061-9CBA-4B75-B20C-A101DB79D350}" srcId="{81ECFFDF-9F9A-4B95-BFCF-F159EC6DE173}" destId="{56F73B40-0891-4E77-9332-09F753454CC4}" srcOrd="4" destOrd="0" parTransId="{E95D56B0-FE6F-444E-9479-2AC1D5B6BA08}" sibTransId="{0F992FA9-1AC0-448A-BDCE-1E9E7D741C69}"/>
    <dgm:cxn modelId="{421D9143-E6C2-413B-84DF-4B6B2885CCB6}" srcId="{81ECFFDF-9F9A-4B95-BFCF-F159EC6DE173}" destId="{B02D4590-90CC-423C-B6E5-0042F0164E16}" srcOrd="3" destOrd="0" parTransId="{545824E9-4509-4C51-ABDD-F61542B3C1E6}" sibTransId="{48FD7CE2-FF99-420D-A74B-161B7687EEC6}"/>
    <dgm:cxn modelId="{C5FCA363-053A-40CF-B844-033C77A5F459}" type="presOf" srcId="{0F992FA9-1AC0-448A-BDCE-1E9E7D741C69}" destId="{9FF2244D-4F9C-4558-AF85-1EC52435ACFE}" srcOrd="1" destOrd="0" presId="urn:microsoft.com/office/officeart/2016/7/layout/RepeatingBendingProcessNew"/>
    <dgm:cxn modelId="{EA87B767-EE42-480A-A58F-EFE330D5AC1E}" type="presOf" srcId="{48FD7CE2-FF99-420D-A74B-161B7687EEC6}" destId="{59702F8B-FC07-48A2-94A9-FCDFE614FD3F}" srcOrd="0" destOrd="0" presId="urn:microsoft.com/office/officeart/2016/7/layout/RepeatingBendingProcessNew"/>
    <dgm:cxn modelId="{AE07776A-7C67-47B5-AB90-F12241CFCCFA}" type="presOf" srcId="{81ECFFDF-9F9A-4B95-BFCF-F159EC6DE173}" destId="{002EF663-1D69-4E0A-A61D-0A0732FD369D}" srcOrd="0" destOrd="0" presId="urn:microsoft.com/office/officeart/2016/7/layout/RepeatingBendingProcessNew"/>
    <dgm:cxn modelId="{C894A052-E8C6-46F3-ADE2-FAFDF7FEBC5D}" type="presOf" srcId="{82883D4C-D6AE-4DBE-9D99-64B036D08FA1}" destId="{D46C7B5D-8075-41BB-AFAF-3EAA13C9AA63}" srcOrd="1" destOrd="0" presId="urn:microsoft.com/office/officeart/2016/7/layout/RepeatingBendingProcessNew"/>
    <dgm:cxn modelId="{4A5A2A7E-2778-48F7-8A80-F8BD79C35A29}" type="presOf" srcId="{56F73B40-0891-4E77-9332-09F753454CC4}" destId="{380FD097-6783-4F7C-8DA8-D1C507EEC26C}" srcOrd="0" destOrd="0" presId="urn:microsoft.com/office/officeart/2016/7/layout/RepeatingBendingProcessNew"/>
    <dgm:cxn modelId="{2DEBAF85-8544-4C6A-872F-F382DC057504}" type="presOf" srcId="{82883D4C-D6AE-4DBE-9D99-64B036D08FA1}" destId="{3EE32B58-E6C0-4165-B0AC-3D3857C79113}" srcOrd="0" destOrd="0" presId="urn:microsoft.com/office/officeart/2016/7/layout/RepeatingBendingProcessNew"/>
    <dgm:cxn modelId="{A24D54A8-A6A7-48E2-86BB-D7A4B8E9C498}" srcId="{81ECFFDF-9F9A-4B95-BFCF-F159EC6DE173}" destId="{5110ECF5-61B8-4DBD-879E-4A1F30093BCE}" srcOrd="1" destOrd="0" parTransId="{A7044AC7-D921-4836-BC9C-F5A960F50207}" sibTransId="{26264CD7-237C-4FF6-B22D-D520D0137C01}"/>
    <dgm:cxn modelId="{9CD195AE-A484-4E72-AD4F-FC67B7DA92E0}" type="presOf" srcId="{26264CD7-237C-4FF6-B22D-D520D0137C01}" destId="{4C5CD08D-5BC3-4A2B-B9DF-6F919115A544}" srcOrd="1" destOrd="0" presId="urn:microsoft.com/office/officeart/2016/7/layout/RepeatingBendingProcessNew"/>
    <dgm:cxn modelId="{09DE8FC1-43AD-435D-BAA1-A0E24CCF0E5E}" srcId="{81ECFFDF-9F9A-4B95-BFCF-F159EC6DE173}" destId="{5C5CC446-1A73-413D-B074-73EBBBFFDF77}" srcOrd="5" destOrd="0" parTransId="{7617CAEE-8291-47BC-990A-8C2546A3B3BC}" sibTransId="{0D0B2A0D-C613-4997-8DED-0551B791A814}"/>
    <dgm:cxn modelId="{D16630C5-76DA-48D7-BF0E-420F68C7FF0F}" type="presOf" srcId="{31DCD0A0-719A-4D21-BCB0-F7DEF640D0FD}" destId="{9EC290DB-B1AA-4B58-9B13-3098981F63A2}" srcOrd="0" destOrd="0" presId="urn:microsoft.com/office/officeart/2016/7/layout/RepeatingBendingProcessNew"/>
    <dgm:cxn modelId="{73B448D5-5BF1-45F7-A5A2-F231629F446E}" srcId="{81ECFFDF-9F9A-4B95-BFCF-F159EC6DE173}" destId="{0C9DFB13-961E-4F46-A26E-37C2CBA0E500}" srcOrd="2" destOrd="0" parTransId="{82787A50-BF87-4BF6-90B3-A78EF89E0ECA}" sibTransId="{31DCD0A0-719A-4D21-BCB0-F7DEF640D0FD}"/>
    <dgm:cxn modelId="{9C3A13E1-B334-4026-87BD-1C32E87D0792}" type="presOf" srcId="{B02D4590-90CC-423C-B6E5-0042F0164E16}" destId="{A1762F8D-D9FE-4079-9B32-F724B1B1F4C6}" srcOrd="0" destOrd="0" presId="urn:microsoft.com/office/officeart/2016/7/layout/RepeatingBendingProcessNew"/>
    <dgm:cxn modelId="{FC1C82E2-7A76-4D6B-96BF-4655A7FE18BB}" type="presOf" srcId="{0F992FA9-1AC0-448A-BDCE-1E9E7D741C69}" destId="{3E3A23EF-87AC-4B84-93B4-1683CBF63937}" srcOrd="0" destOrd="0" presId="urn:microsoft.com/office/officeart/2016/7/layout/RepeatingBendingProcessNew"/>
    <dgm:cxn modelId="{5DD858E9-ABAB-4791-B2D8-612344D489C5}" type="presOf" srcId="{31DCD0A0-719A-4D21-BCB0-F7DEF640D0FD}" destId="{15A3E08B-E45B-42DB-9DA4-D80AFC11418F}" srcOrd="1" destOrd="0" presId="urn:microsoft.com/office/officeart/2016/7/layout/RepeatingBendingProcessNew"/>
    <dgm:cxn modelId="{46B486FC-E2C4-49F3-9E84-8770598AA90E}" type="presOf" srcId="{0C9DFB13-961E-4F46-A26E-37C2CBA0E500}" destId="{BF30DA76-BFFF-482C-BC96-51F18BD3326E}" srcOrd="0" destOrd="0" presId="urn:microsoft.com/office/officeart/2016/7/layout/RepeatingBendingProcessNew"/>
    <dgm:cxn modelId="{26B27B84-4611-47DC-9B0E-03488A03938B}" type="presParOf" srcId="{002EF663-1D69-4E0A-A61D-0A0732FD369D}" destId="{436C1752-5570-4645-8C7A-3DC43CC80EF8}" srcOrd="0" destOrd="0" presId="urn:microsoft.com/office/officeart/2016/7/layout/RepeatingBendingProcessNew"/>
    <dgm:cxn modelId="{2054E431-AA25-4769-B51A-361E46D4E9A0}" type="presParOf" srcId="{002EF663-1D69-4E0A-A61D-0A0732FD369D}" destId="{3EE32B58-E6C0-4165-B0AC-3D3857C79113}" srcOrd="1" destOrd="0" presId="urn:microsoft.com/office/officeart/2016/7/layout/RepeatingBendingProcessNew"/>
    <dgm:cxn modelId="{0BEBC112-8BD6-4034-8A04-479AE8232168}" type="presParOf" srcId="{3EE32B58-E6C0-4165-B0AC-3D3857C79113}" destId="{D46C7B5D-8075-41BB-AFAF-3EAA13C9AA63}" srcOrd="0" destOrd="0" presId="urn:microsoft.com/office/officeart/2016/7/layout/RepeatingBendingProcessNew"/>
    <dgm:cxn modelId="{9F82C485-BECC-454F-9B19-0EC6E15F923F}" type="presParOf" srcId="{002EF663-1D69-4E0A-A61D-0A0732FD369D}" destId="{74D58E66-BC15-4265-B289-181A8DBF6E81}" srcOrd="2" destOrd="0" presId="urn:microsoft.com/office/officeart/2016/7/layout/RepeatingBendingProcessNew"/>
    <dgm:cxn modelId="{DA9CF5E5-8BA8-4D9E-B75C-4349AFC5247C}" type="presParOf" srcId="{002EF663-1D69-4E0A-A61D-0A0732FD369D}" destId="{F833B664-2235-40B3-AB79-F9946D84A420}" srcOrd="3" destOrd="0" presId="urn:microsoft.com/office/officeart/2016/7/layout/RepeatingBendingProcessNew"/>
    <dgm:cxn modelId="{EA8F465A-8501-4641-9BD2-749F9AD64B70}" type="presParOf" srcId="{F833B664-2235-40B3-AB79-F9946D84A420}" destId="{4C5CD08D-5BC3-4A2B-B9DF-6F919115A544}" srcOrd="0" destOrd="0" presId="urn:microsoft.com/office/officeart/2016/7/layout/RepeatingBendingProcessNew"/>
    <dgm:cxn modelId="{EB75808E-F6A0-40D9-80CB-8CA676514AD9}" type="presParOf" srcId="{002EF663-1D69-4E0A-A61D-0A0732FD369D}" destId="{BF30DA76-BFFF-482C-BC96-51F18BD3326E}" srcOrd="4" destOrd="0" presId="urn:microsoft.com/office/officeart/2016/7/layout/RepeatingBendingProcessNew"/>
    <dgm:cxn modelId="{06A7FC3C-F9EF-49F7-BB50-24AFF5D6BB61}" type="presParOf" srcId="{002EF663-1D69-4E0A-A61D-0A0732FD369D}" destId="{9EC290DB-B1AA-4B58-9B13-3098981F63A2}" srcOrd="5" destOrd="0" presId="urn:microsoft.com/office/officeart/2016/7/layout/RepeatingBendingProcessNew"/>
    <dgm:cxn modelId="{280FDE51-45C4-4A66-BAD4-1F1C3671A172}" type="presParOf" srcId="{9EC290DB-B1AA-4B58-9B13-3098981F63A2}" destId="{15A3E08B-E45B-42DB-9DA4-D80AFC11418F}" srcOrd="0" destOrd="0" presId="urn:microsoft.com/office/officeart/2016/7/layout/RepeatingBendingProcessNew"/>
    <dgm:cxn modelId="{CB65710E-F81B-4DCD-B6CC-A25908064EB7}" type="presParOf" srcId="{002EF663-1D69-4E0A-A61D-0A0732FD369D}" destId="{A1762F8D-D9FE-4079-9B32-F724B1B1F4C6}" srcOrd="6" destOrd="0" presId="urn:microsoft.com/office/officeart/2016/7/layout/RepeatingBendingProcessNew"/>
    <dgm:cxn modelId="{11407A94-B570-4C95-9D6D-C8AB7A73108B}" type="presParOf" srcId="{002EF663-1D69-4E0A-A61D-0A0732FD369D}" destId="{59702F8B-FC07-48A2-94A9-FCDFE614FD3F}" srcOrd="7" destOrd="0" presId="urn:microsoft.com/office/officeart/2016/7/layout/RepeatingBendingProcessNew"/>
    <dgm:cxn modelId="{3DF8BE58-35BF-4E12-865C-3D04A0A9D881}" type="presParOf" srcId="{59702F8B-FC07-48A2-94A9-FCDFE614FD3F}" destId="{179054C3-CE1C-4A3B-BF7B-F5F87F1488B0}" srcOrd="0" destOrd="0" presId="urn:microsoft.com/office/officeart/2016/7/layout/RepeatingBendingProcessNew"/>
    <dgm:cxn modelId="{661A14F9-0976-4219-8E0E-92B666C94674}" type="presParOf" srcId="{002EF663-1D69-4E0A-A61D-0A0732FD369D}" destId="{380FD097-6783-4F7C-8DA8-D1C507EEC26C}" srcOrd="8" destOrd="0" presId="urn:microsoft.com/office/officeart/2016/7/layout/RepeatingBendingProcessNew"/>
    <dgm:cxn modelId="{75AD67CE-D10D-449C-92B3-8C1D446B349B}" type="presParOf" srcId="{002EF663-1D69-4E0A-A61D-0A0732FD369D}" destId="{3E3A23EF-87AC-4B84-93B4-1683CBF63937}" srcOrd="9" destOrd="0" presId="urn:microsoft.com/office/officeart/2016/7/layout/RepeatingBendingProcessNew"/>
    <dgm:cxn modelId="{34FD3256-4168-4135-8218-64A0C5C963A4}" type="presParOf" srcId="{3E3A23EF-87AC-4B84-93B4-1683CBF63937}" destId="{9FF2244D-4F9C-4558-AF85-1EC52435ACFE}" srcOrd="0" destOrd="0" presId="urn:microsoft.com/office/officeart/2016/7/layout/RepeatingBendingProcessNew"/>
    <dgm:cxn modelId="{FF688F9F-485E-4ABB-AA67-CD6C88641367}" type="presParOf" srcId="{002EF663-1D69-4E0A-A61D-0A0732FD369D}" destId="{6590D3E9-2D30-402E-8998-37217902CDB2}" srcOrd="1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A23F2D-A63E-4518-B135-D5C8153A97F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D526DC8-67E1-4563-89F4-22AD0FE41D3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Easy storage of all documentation</a:t>
          </a:r>
        </a:p>
      </dgm:t>
    </dgm:pt>
    <dgm:pt modelId="{73E7F123-CD0D-4923-B6D7-79CF57ED2178}" type="parTrans" cxnId="{D30F7437-A238-4766-9F5C-70E723B134AC}">
      <dgm:prSet/>
      <dgm:spPr/>
      <dgm:t>
        <a:bodyPr/>
        <a:lstStyle/>
        <a:p>
          <a:endParaRPr lang="en-US"/>
        </a:p>
      </dgm:t>
    </dgm:pt>
    <dgm:pt modelId="{549EE8CD-93DB-4868-8B7D-E63493966B40}" type="sibTrans" cxnId="{D30F7437-A238-4766-9F5C-70E723B134AC}">
      <dgm:prSet/>
      <dgm:spPr/>
      <dgm:t>
        <a:bodyPr/>
        <a:lstStyle/>
        <a:p>
          <a:endParaRPr lang="en-US"/>
        </a:p>
      </dgm:t>
    </dgm:pt>
    <dgm:pt modelId="{EDF0A5AD-E9EF-4965-81C4-A0F2F3C8147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Maintain and track changes to code</a:t>
          </a:r>
        </a:p>
      </dgm:t>
    </dgm:pt>
    <dgm:pt modelId="{12251EC5-CC56-4912-B4BF-F27114FF3450}" type="parTrans" cxnId="{4639F441-568F-474D-97C6-4175CB87421A}">
      <dgm:prSet/>
      <dgm:spPr/>
      <dgm:t>
        <a:bodyPr/>
        <a:lstStyle/>
        <a:p>
          <a:endParaRPr lang="en-US"/>
        </a:p>
      </dgm:t>
    </dgm:pt>
    <dgm:pt modelId="{927E2C5D-5AF3-46A1-8CAB-8E4955F6684D}" type="sibTrans" cxnId="{4639F441-568F-474D-97C6-4175CB87421A}">
      <dgm:prSet/>
      <dgm:spPr/>
      <dgm:t>
        <a:bodyPr/>
        <a:lstStyle/>
        <a:p>
          <a:endParaRPr lang="en-US"/>
        </a:p>
      </dgm:t>
    </dgm:pt>
    <dgm:pt modelId="{F058DD0A-ABDA-4C46-A095-CF61D6EEFC6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Provide “how to” documents</a:t>
          </a:r>
        </a:p>
      </dgm:t>
    </dgm:pt>
    <dgm:pt modelId="{73524AB2-1F1D-4BCF-B206-104EFF93A061}" type="parTrans" cxnId="{F4D3495A-49F6-4124-B887-DBEB996418B7}">
      <dgm:prSet/>
      <dgm:spPr/>
      <dgm:t>
        <a:bodyPr/>
        <a:lstStyle/>
        <a:p>
          <a:endParaRPr lang="en-US"/>
        </a:p>
      </dgm:t>
    </dgm:pt>
    <dgm:pt modelId="{F8B3B709-E2A2-48AA-9EE8-2A2058FB12DC}" type="sibTrans" cxnId="{F4D3495A-49F6-4124-B887-DBEB996418B7}">
      <dgm:prSet/>
      <dgm:spPr/>
      <dgm:t>
        <a:bodyPr/>
        <a:lstStyle/>
        <a:p>
          <a:endParaRPr lang="en-US"/>
        </a:p>
      </dgm:t>
    </dgm:pt>
    <dgm:pt modelId="{CB3837E5-2296-4C46-B935-2280ED39D2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Pair code with working demonstrations</a:t>
          </a:r>
        </a:p>
      </dgm:t>
    </dgm:pt>
    <dgm:pt modelId="{77B4B9A8-D6AF-41AE-9875-46869B068D10}" type="parTrans" cxnId="{B9CD56F6-20CB-47B6-8C63-45F1A620F139}">
      <dgm:prSet/>
      <dgm:spPr/>
      <dgm:t>
        <a:bodyPr/>
        <a:lstStyle/>
        <a:p>
          <a:endParaRPr lang="en-US"/>
        </a:p>
      </dgm:t>
    </dgm:pt>
    <dgm:pt modelId="{8C949BB6-017A-4C53-B438-E53F49BF6EBD}" type="sibTrans" cxnId="{B9CD56F6-20CB-47B6-8C63-45F1A620F139}">
      <dgm:prSet/>
      <dgm:spPr/>
      <dgm:t>
        <a:bodyPr/>
        <a:lstStyle/>
        <a:p>
          <a:endParaRPr lang="en-US"/>
        </a:p>
      </dgm:t>
    </dgm:pt>
    <dgm:pt modelId="{79A1D22A-209C-47D0-8BA8-7086A933A77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Prepare to hand off project to next class</a:t>
          </a:r>
        </a:p>
      </dgm:t>
    </dgm:pt>
    <dgm:pt modelId="{31E1E1E7-CD53-4EE6-8EA4-EC2D371E3B5C}" type="parTrans" cxnId="{4B1AFBEF-F1D3-41EC-B450-075EDAED7B93}">
      <dgm:prSet/>
      <dgm:spPr/>
      <dgm:t>
        <a:bodyPr/>
        <a:lstStyle/>
        <a:p>
          <a:endParaRPr lang="en-US"/>
        </a:p>
      </dgm:t>
    </dgm:pt>
    <dgm:pt modelId="{C054024E-16F1-472B-ADDD-3C9973663F0E}" type="sibTrans" cxnId="{4B1AFBEF-F1D3-41EC-B450-075EDAED7B93}">
      <dgm:prSet/>
      <dgm:spPr/>
      <dgm:t>
        <a:bodyPr/>
        <a:lstStyle/>
        <a:p>
          <a:endParaRPr lang="en-US"/>
        </a:p>
      </dgm:t>
    </dgm:pt>
    <dgm:pt modelId="{1407FCA8-A8C9-4076-8DA2-0F4220584A7A}" type="pres">
      <dgm:prSet presAssocID="{C2A23F2D-A63E-4518-B135-D5C8153A97F5}" presName="root" presStyleCnt="0">
        <dgm:presLayoutVars>
          <dgm:dir/>
          <dgm:resizeHandles val="exact"/>
        </dgm:presLayoutVars>
      </dgm:prSet>
      <dgm:spPr/>
    </dgm:pt>
    <dgm:pt modelId="{B40E8124-642F-4BBE-A588-5E1FC52F1482}" type="pres">
      <dgm:prSet presAssocID="{ED526DC8-67E1-4563-89F4-22AD0FE41D30}" presName="compNode" presStyleCnt="0"/>
      <dgm:spPr/>
    </dgm:pt>
    <dgm:pt modelId="{B6EC069E-5DC9-4E6B-A686-03404B948EC3}" type="pres">
      <dgm:prSet presAssocID="{ED526DC8-67E1-4563-89F4-22AD0FE41D30}" presName="iconBgRect" presStyleLbl="bgShp" presStyleIdx="0" presStyleCnt="5"/>
      <dgm:spPr/>
    </dgm:pt>
    <dgm:pt modelId="{82EA7D68-C269-4029-937B-55A6E510BBFA}" type="pres">
      <dgm:prSet presAssocID="{ED526DC8-67E1-4563-89F4-22AD0FE41D3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1B0F6FF7-5773-4265-9B12-576CFBDED03E}" type="pres">
      <dgm:prSet presAssocID="{ED526DC8-67E1-4563-89F4-22AD0FE41D30}" presName="spaceRect" presStyleCnt="0"/>
      <dgm:spPr/>
    </dgm:pt>
    <dgm:pt modelId="{80360209-E786-4A4C-86F7-E5F6636CE030}" type="pres">
      <dgm:prSet presAssocID="{ED526DC8-67E1-4563-89F4-22AD0FE41D30}" presName="textRect" presStyleLbl="revTx" presStyleIdx="0" presStyleCnt="5">
        <dgm:presLayoutVars>
          <dgm:chMax val="1"/>
          <dgm:chPref val="1"/>
        </dgm:presLayoutVars>
      </dgm:prSet>
      <dgm:spPr/>
    </dgm:pt>
    <dgm:pt modelId="{A7A1B357-2B39-43D7-A9FF-4732AF0B7D69}" type="pres">
      <dgm:prSet presAssocID="{549EE8CD-93DB-4868-8B7D-E63493966B40}" presName="sibTrans" presStyleCnt="0"/>
      <dgm:spPr/>
    </dgm:pt>
    <dgm:pt modelId="{C48140B8-0C64-44B9-8AF4-246300E17F06}" type="pres">
      <dgm:prSet presAssocID="{EDF0A5AD-E9EF-4965-81C4-A0F2F3C81475}" presName="compNode" presStyleCnt="0"/>
      <dgm:spPr/>
    </dgm:pt>
    <dgm:pt modelId="{F84F9D62-ECB4-4341-BE7D-4BCC5BDA68F2}" type="pres">
      <dgm:prSet presAssocID="{EDF0A5AD-E9EF-4965-81C4-A0F2F3C81475}" presName="iconBgRect" presStyleLbl="bgShp" presStyleIdx="1" presStyleCnt="5"/>
      <dgm:spPr/>
    </dgm:pt>
    <dgm:pt modelId="{13C23735-DFDE-4D35-A512-551F28537F13}" type="pres">
      <dgm:prSet presAssocID="{EDF0A5AD-E9EF-4965-81C4-A0F2F3C81475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9908623-3880-4B55-BB11-ABF42403563E}" type="pres">
      <dgm:prSet presAssocID="{EDF0A5AD-E9EF-4965-81C4-A0F2F3C81475}" presName="spaceRect" presStyleCnt="0"/>
      <dgm:spPr/>
    </dgm:pt>
    <dgm:pt modelId="{43A8C7FC-C927-4950-AD04-CC1524598778}" type="pres">
      <dgm:prSet presAssocID="{EDF0A5AD-E9EF-4965-81C4-A0F2F3C81475}" presName="textRect" presStyleLbl="revTx" presStyleIdx="1" presStyleCnt="5">
        <dgm:presLayoutVars>
          <dgm:chMax val="1"/>
          <dgm:chPref val="1"/>
        </dgm:presLayoutVars>
      </dgm:prSet>
      <dgm:spPr/>
    </dgm:pt>
    <dgm:pt modelId="{7AE96F2F-D75D-43D7-9AD8-DAC5A3D89811}" type="pres">
      <dgm:prSet presAssocID="{927E2C5D-5AF3-46A1-8CAB-8E4955F6684D}" presName="sibTrans" presStyleCnt="0"/>
      <dgm:spPr/>
    </dgm:pt>
    <dgm:pt modelId="{B03C9255-A12C-4993-9551-D91B1090D30F}" type="pres">
      <dgm:prSet presAssocID="{F058DD0A-ABDA-4C46-A095-CF61D6EEFC66}" presName="compNode" presStyleCnt="0"/>
      <dgm:spPr/>
    </dgm:pt>
    <dgm:pt modelId="{2461D2D2-05BA-4F27-A5F0-B05D87094943}" type="pres">
      <dgm:prSet presAssocID="{F058DD0A-ABDA-4C46-A095-CF61D6EEFC66}" presName="iconBgRect" presStyleLbl="bgShp" presStyleIdx="2" presStyleCnt="5"/>
      <dgm:spPr/>
    </dgm:pt>
    <dgm:pt modelId="{5557ED9F-CBCC-4F00-BCA1-40D12F654706}" type="pres">
      <dgm:prSet presAssocID="{F058DD0A-ABDA-4C46-A095-CF61D6EEFC6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7650710A-4DD7-47BE-9339-E04223B79A23}" type="pres">
      <dgm:prSet presAssocID="{F058DD0A-ABDA-4C46-A095-CF61D6EEFC66}" presName="spaceRect" presStyleCnt="0"/>
      <dgm:spPr/>
    </dgm:pt>
    <dgm:pt modelId="{4274637A-E8A7-4B71-B0BC-F01A84649FE0}" type="pres">
      <dgm:prSet presAssocID="{F058DD0A-ABDA-4C46-A095-CF61D6EEFC66}" presName="textRect" presStyleLbl="revTx" presStyleIdx="2" presStyleCnt="5">
        <dgm:presLayoutVars>
          <dgm:chMax val="1"/>
          <dgm:chPref val="1"/>
        </dgm:presLayoutVars>
      </dgm:prSet>
      <dgm:spPr/>
    </dgm:pt>
    <dgm:pt modelId="{D53B3F40-4473-4BFA-A686-AD24F21F03B0}" type="pres">
      <dgm:prSet presAssocID="{F8B3B709-E2A2-48AA-9EE8-2A2058FB12DC}" presName="sibTrans" presStyleCnt="0"/>
      <dgm:spPr/>
    </dgm:pt>
    <dgm:pt modelId="{A2A8140B-5FE7-48A0-A7C1-FD78762A6BE1}" type="pres">
      <dgm:prSet presAssocID="{CB3837E5-2296-4C46-B935-2280ED39D216}" presName="compNode" presStyleCnt="0"/>
      <dgm:spPr/>
    </dgm:pt>
    <dgm:pt modelId="{DDA9A5D6-457F-4AFD-A6AA-3729E830A824}" type="pres">
      <dgm:prSet presAssocID="{CB3837E5-2296-4C46-B935-2280ED39D216}" presName="iconBgRect" presStyleLbl="bgShp" presStyleIdx="3" presStyleCnt="5"/>
      <dgm:spPr/>
    </dgm:pt>
    <dgm:pt modelId="{A9A3ED1E-8A4F-445B-AA67-2C1E7B592588}" type="pres">
      <dgm:prSet presAssocID="{CB3837E5-2296-4C46-B935-2280ED39D21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A48F5214-4886-4116-BD6C-06981CD171C5}" type="pres">
      <dgm:prSet presAssocID="{CB3837E5-2296-4C46-B935-2280ED39D216}" presName="spaceRect" presStyleCnt="0"/>
      <dgm:spPr/>
    </dgm:pt>
    <dgm:pt modelId="{E8632895-0C76-4847-AD81-1CF932051713}" type="pres">
      <dgm:prSet presAssocID="{CB3837E5-2296-4C46-B935-2280ED39D216}" presName="textRect" presStyleLbl="revTx" presStyleIdx="3" presStyleCnt="5">
        <dgm:presLayoutVars>
          <dgm:chMax val="1"/>
          <dgm:chPref val="1"/>
        </dgm:presLayoutVars>
      </dgm:prSet>
      <dgm:spPr/>
    </dgm:pt>
    <dgm:pt modelId="{BEF81F6E-EF6F-4E35-9D91-9F4F5FEDD92A}" type="pres">
      <dgm:prSet presAssocID="{8C949BB6-017A-4C53-B438-E53F49BF6EBD}" presName="sibTrans" presStyleCnt="0"/>
      <dgm:spPr/>
    </dgm:pt>
    <dgm:pt modelId="{391CB5F9-029E-4C2A-A670-045622569910}" type="pres">
      <dgm:prSet presAssocID="{79A1D22A-209C-47D0-8BA8-7086A933A770}" presName="compNode" presStyleCnt="0"/>
      <dgm:spPr/>
    </dgm:pt>
    <dgm:pt modelId="{2AB33D26-DF0A-43EA-8D9D-984CF63D44DE}" type="pres">
      <dgm:prSet presAssocID="{79A1D22A-209C-47D0-8BA8-7086A933A770}" presName="iconBgRect" presStyleLbl="bgShp" presStyleIdx="4" presStyleCnt="5"/>
      <dgm:spPr/>
    </dgm:pt>
    <dgm:pt modelId="{1AE264C9-8FDA-4E11-8B80-74F93FC88B70}" type="pres">
      <dgm:prSet presAssocID="{79A1D22A-209C-47D0-8BA8-7086A933A770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 outline"/>
        </a:ext>
      </dgm:extLst>
    </dgm:pt>
    <dgm:pt modelId="{52124B2C-7858-4534-B9D3-183EF3E6B627}" type="pres">
      <dgm:prSet presAssocID="{79A1D22A-209C-47D0-8BA8-7086A933A770}" presName="spaceRect" presStyleCnt="0"/>
      <dgm:spPr/>
    </dgm:pt>
    <dgm:pt modelId="{9CC590F0-968F-4A8C-B522-2D2BF0A4F648}" type="pres">
      <dgm:prSet presAssocID="{79A1D22A-209C-47D0-8BA8-7086A933A770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6254B31A-CB1B-402B-AE19-F336A671D51A}" type="presOf" srcId="{EDF0A5AD-E9EF-4965-81C4-A0F2F3C81475}" destId="{43A8C7FC-C927-4950-AD04-CC1524598778}" srcOrd="0" destOrd="0" presId="urn:microsoft.com/office/officeart/2018/5/layout/IconCircleLabelList"/>
    <dgm:cxn modelId="{600CF31D-266C-4E9C-9D9A-EE25E952CF22}" type="presOf" srcId="{ED526DC8-67E1-4563-89F4-22AD0FE41D30}" destId="{80360209-E786-4A4C-86F7-E5F6636CE030}" srcOrd="0" destOrd="0" presId="urn:microsoft.com/office/officeart/2018/5/layout/IconCircleLabelList"/>
    <dgm:cxn modelId="{ABF07F29-7CAE-41D6-BA06-D26B885B9793}" type="presOf" srcId="{F058DD0A-ABDA-4C46-A095-CF61D6EEFC66}" destId="{4274637A-E8A7-4B71-B0BC-F01A84649FE0}" srcOrd="0" destOrd="0" presId="urn:microsoft.com/office/officeart/2018/5/layout/IconCircleLabelList"/>
    <dgm:cxn modelId="{7E3C4B2B-C9BC-4E44-A005-303963EF1779}" type="presOf" srcId="{C2A23F2D-A63E-4518-B135-D5C8153A97F5}" destId="{1407FCA8-A8C9-4076-8DA2-0F4220584A7A}" srcOrd="0" destOrd="0" presId="urn:microsoft.com/office/officeart/2018/5/layout/IconCircleLabelList"/>
    <dgm:cxn modelId="{D30F7437-A238-4766-9F5C-70E723B134AC}" srcId="{C2A23F2D-A63E-4518-B135-D5C8153A97F5}" destId="{ED526DC8-67E1-4563-89F4-22AD0FE41D30}" srcOrd="0" destOrd="0" parTransId="{73E7F123-CD0D-4923-B6D7-79CF57ED2178}" sibTransId="{549EE8CD-93DB-4868-8B7D-E63493966B40}"/>
    <dgm:cxn modelId="{4639F441-568F-474D-97C6-4175CB87421A}" srcId="{C2A23F2D-A63E-4518-B135-D5C8153A97F5}" destId="{EDF0A5AD-E9EF-4965-81C4-A0F2F3C81475}" srcOrd="1" destOrd="0" parTransId="{12251EC5-CC56-4912-B4BF-F27114FF3450}" sibTransId="{927E2C5D-5AF3-46A1-8CAB-8E4955F6684D}"/>
    <dgm:cxn modelId="{F4D3495A-49F6-4124-B887-DBEB996418B7}" srcId="{C2A23F2D-A63E-4518-B135-D5C8153A97F5}" destId="{F058DD0A-ABDA-4C46-A095-CF61D6EEFC66}" srcOrd="2" destOrd="0" parTransId="{73524AB2-1F1D-4BCF-B206-104EFF93A061}" sibTransId="{F8B3B709-E2A2-48AA-9EE8-2A2058FB12DC}"/>
    <dgm:cxn modelId="{CC40DBCB-4AF7-4175-9684-E29581E7306A}" type="presOf" srcId="{79A1D22A-209C-47D0-8BA8-7086A933A770}" destId="{9CC590F0-968F-4A8C-B522-2D2BF0A4F648}" srcOrd="0" destOrd="0" presId="urn:microsoft.com/office/officeart/2018/5/layout/IconCircleLabelList"/>
    <dgm:cxn modelId="{676676D0-5A4D-4657-ADDB-1CA38B3561E2}" type="presOf" srcId="{CB3837E5-2296-4C46-B935-2280ED39D216}" destId="{E8632895-0C76-4847-AD81-1CF932051713}" srcOrd="0" destOrd="0" presId="urn:microsoft.com/office/officeart/2018/5/layout/IconCircleLabelList"/>
    <dgm:cxn modelId="{4B1AFBEF-F1D3-41EC-B450-075EDAED7B93}" srcId="{C2A23F2D-A63E-4518-B135-D5C8153A97F5}" destId="{79A1D22A-209C-47D0-8BA8-7086A933A770}" srcOrd="4" destOrd="0" parTransId="{31E1E1E7-CD53-4EE6-8EA4-EC2D371E3B5C}" sibTransId="{C054024E-16F1-472B-ADDD-3C9973663F0E}"/>
    <dgm:cxn modelId="{B9CD56F6-20CB-47B6-8C63-45F1A620F139}" srcId="{C2A23F2D-A63E-4518-B135-D5C8153A97F5}" destId="{CB3837E5-2296-4C46-B935-2280ED39D216}" srcOrd="3" destOrd="0" parTransId="{77B4B9A8-D6AF-41AE-9875-46869B068D10}" sibTransId="{8C949BB6-017A-4C53-B438-E53F49BF6EBD}"/>
    <dgm:cxn modelId="{B2D6D68D-BA24-4A93-ADA1-890E05B3F4A7}" type="presParOf" srcId="{1407FCA8-A8C9-4076-8DA2-0F4220584A7A}" destId="{B40E8124-642F-4BBE-A588-5E1FC52F1482}" srcOrd="0" destOrd="0" presId="urn:microsoft.com/office/officeart/2018/5/layout/IconCircleLabelList"/>
    <dgm:cxn modelId="{1B5CF37C-FCE4-4680-BF7F-EEE43B929F71}" type="presParOf" srcId="{B40E8124-642F-4BBE-A588-5E1FC52F1482}" destId="{B6EC069E-5DC9-4E6B-A686-03404B948EC3}" srcOrd="0" destOrd="0" presId="urn:microsoft.com/office/officeart/2018/5/layout/IconCircleLabelList"/>
    <dgm:cxn modelId="{7BBB1914-24F9-4FED-BAD1-CF04038F0CA2}" type="presParOf" srcId="{B40E8124-642F-4BBE-A588-5E1FC52F1482}" destId="{82EA7D68-C269-4029-937B-55A6E510BBFA}" srcOrd="1" destOrd="0" presId="urn:microsoft.com/office/officeart/2018/5/layout/IconCircleLabelList"/>
    <dgm:cxn modelId="{DE248662-7E21-4021-86B5-FE2C3B584FF5}" type="presParOf" srcId="{B40E8124-642F-4BBE-A588-5E1FC52F1482}" destId="{1B0F6FF7-5773-4265-9B12-576CFBDED03E}" srcOrd="2" destOrd="0" presId="urn:microsoft.com/office/officeart/2018/5/layout/IconCircleLabelList"/>
    <dgm:cxn modelId="{4235C96B-212F-4361-A4C1-FF66C7EECB09}" type="presParOf" srcId="{B40E8124-642F-4BBE-A588-5E1FC52F1482}" destId="{80360209-E786-4A4C-86F7-E5F6636CE030}" srcOrd="3" destOrd="0" presId="urn:microsoft.com/office/officeart/2018/5/layout/IconCircleLabelList"/>
    <dgm:cxn modelId="{B86AA049-C24F-446A-8C35-C5D6490DA6D5}" type="presParOf" srcId="{1407FCA8-A8C9-4076-8DA2-0F4220584A7A}" destId="{A7A1B357-2B39-43D7-A9FF-4732AF0B7D69}" srcOrd="1" destOrd="0" presId="urn:microsoft.com/office/officeart/2018/5/layout/IconCircleLabelList"/>
    <dgm:cxn modelId="{9D3DA775-C895-49FA-9CB1-C388AB6BE9F2}" type="presParOf" srcId="{1407FCA8-A8C9-4076-8DA2-0F4220584A7A}" destId="{C48140B8-0C64-44B9-8AF4-246300E17F06}" srcOrd="2" destOrd="0" presId="urn:microsoft.com/office/officeart/2018/5/layout/IconCircleLabelList"/>
    <dgm:cxn modelId="{79BB7C06-305E-4AE6-9DC1-01FC98F5F042}" type="presParOf" srcId="{C48140B8-0C64-44B9-8AF4-246300E17F06}" destId="{F84F9D62-ECB4-4341-BE7D-4BCC5BDA68F2}" srcOrd="0" destOrd="0" presId="urn:microsoft.com/office/officeart/2018/5/layout/IconCircleLabelList"/>
    <dgm:cxn modelId="{07D1478A-E2DE-413D-96AB-71E7BDE76837}" type="presParOf" srcId="{C48140B8-0C64-44B9-8AF4-246300E17F06}" destId="{13C23735-DFDE-4D35-A512-551F28537F13}" srcOrd="1" destOrd="0" presId="urn:microsoft.com/office/officeart/2018/5/layout/IconCircleLabelList"/>
    <dgm:cxn modelId="{93502AEF-A5A2-42F4-AE2E-0B35BDABBA37}" type="presParOf" srcId="{C48140B8-0C64-44B9-8AF4-246300E17F06}" destId="{A9908623-3880-4B55-BB11-ABF42403563E}" srcOrd="2" destOrd="0" presId="urn:microsoft.com/office/officeart/2018/5/layout/IconCircleLabelList"/>
    <dgm:cxn modelId="{0DB20450-A13C-4CD3-9EE7-F2F14ACFD803}" type="presParOf" srcId="{C48140B8-0C64-44B9-8AF4-246300E17F06}" destId="{43A8C7FC-C927-4950-AD04-CC1524598778}" srcOrd="3" destOrd="0" presId="urn:microsoft.com/office/officeart/2018/5/layout/IconCircleLabelList"/>
    <dgm:cxn modelId="{81611409-39D3-4C8D-9254-0D3985576EE7}" type="presParOf" srcId="{1407FCA8-A8C9-4076-8DA2-0F4220584A7A}" destId="{7AE96F2F-D75D-43D7-9AD8-DAC5A3D89811}" srcOrd="3" destOrd="0" presId="urn:microsoft.com/office/officeart/2018/5/layout/IconCircleLabelList"/>
    <dgm:cxn modelId="{A3F81B04-AB09-4A60-9A5B-4655B620DCBA}" type="presParOf" srcId="{1407FCA8-A8C9-4076-8DA2-0F4220584A7A}" destId="{B03C9255-A12C-4993-9551-D91B1090D30F}" srcOrd="4" destOrd="0" presId="urn:microsoft.com/office/officeart/2018/5/layout/IconCircleLabelList"/>
    <dgm:cxn modelId="{94094CD6-F0E0-45E1-8A51-5193C1788263}" type="presParOf" srcId="{B03C9255-A12C-4993-9551-D91B1090D30F}" destId="{2461D2D2-05BA-4F27-A5F0-B05D87094943}" srcOrd="0" destOrd="0" presId="urn:microsoft.com/office/officeart/2018/5/layout/IconCircleLabelList"/>
    <dgm:cxn modelId="{20DE9114-B437-410A-8E5E-81A217417F11}" type="presParOf" srcId="{B03C9255-A12C-4993-9551-D91B1090D30F}" destId="{5557ED9F-CBCC-4F00-BCA1-40D12F654706}" srcOrd="1" destOrd="0" presId="urn:microsoft.com/office/officeart/2018/5/layout/IconCircleLabelList"/>
    <dgm:cxn modelId="{9F35A089-A0A5-4660-962C-BB39DC12C548}" type="presParOf" srcId="{B03C9255-A12C-4993-9551-D91B1090D30F}" destId="{7650710A-4DD7-47BE-9339-E04223B79A23}" srcOrd="2" destOrd="0" presId="urn:microsoft.com/office/officeart/2018/5/layout/IconCircleLabelList"/>
    <dgm:cxn modelId="{005B9B09-9492-4EF8-892B-4DB81A813121}" type="presParOf" srcId="{B03C9255-A12C-4993-9551-D91B1090D30F}" destId="{4274637A-E8A7-4B71-B0BC-F01A84649FE0}" srcOrd="3" destOrd="0" presId="urn:microsoft.com/office/officeart/2018/5/layout/IconCircleLabelList"/>
    <dgm:cxn modelId="{69F58E85-A01F-4E1C-9535-587F90D80C1E}" type="presParOf" srcId="{1407FCA8-A8C9-4076-8DA2-0F4220584A7A}" destId="{D53B3F40-4473-4BFA-A686-AD24F21F03B0}" srcOrd="5" destOrd="0" presId="urn:microsoft.com/office/officeart/2018/5/layout/IconCircleLabelList"/>
    <dgm:cxn modelId="{E5ED6CF0-8FC5-4F3B-8D26-D8F7609B9FE7}" type="presParOf" srcId="{1407FCA8-A8C9-4076-8DA2-0F4220584A7A}" destId="{A2A8140B-5FE7-48A0-A7C1-FD78762A6BE1}" srcOrd="6" destOrd="0" presId="urn:microsoft.com/office/officeart/2018/5/layout/IconCircleLabelList"/>
    <dgm:cxn modelId="{65FD29B1-4CF0-4C57-96AD-A64E8911C673}" type="presParOf" srcId="{A2A8140B-5FE7-48A0-A7C1-FD78762A6BE1}" destId="{DDA9A5D6-457F-4AFD-A6AA-3729E830A824}" srcOrd="0" destOrd="0" presId="urn:microsoft.com/office/officeart/2018/5/layout/IconCircleLabelList"/>
    <dgm:cxn modelId="{F49C73B5-687B-4601-B1FF-F97AB741AE07}" type="presParOf" srcId="{A2A8140B-5FE7-48A0-A7C1-FD78762A6BE1}" destId="{A9A3ED1E-8A4F-445B-AA67-2C1E7B592588}" srcOrd="1" destOrd="0" presId="urn:microsoft.com/office/officeart/2018/5/layout/IconCircleLabelList"/>
    <dgm:cxn modelId="{FA72F039-B809-4737-8AB5-5F8690A69060}" type="presParOf" srcId="{A2A8140B-5FE7-48A0-A7C1-FD78762A6BE1}" destId="{A48F5214-4886-4116-BD6C-06981CD171C5}" srcOrd="2" destOrd="0" presId="urn:microsoft.com/office/officeart/2018/5/layout/IconCircleLabelList"/>
    <dgm:cxn modelId="{CEA330F1-2B5D-4FFC-B34E-38022AF85C94}" type="presParOf" srcId="{A2A8140B-5FE7-48A0-A7C1-FD78762A6BE1}" destId="{E8632895-0C76-4847-AD81-1CF932051713}" srcOrd="3" destOrd="0" presId="urn:microsoft.com/office/officeart/2018/5/layout/IconCircleLabelList"/>
    <dgm:cxn modelId="{A5DECDF9-DB35-4B66-92EA-D0E5F74FDD16}" type="presParOf" srcId="{1407FCA8-A8C9-4076-8DA2-0F4220584A7A}" destId="{BEF81F6E-EF6F-4E35-9D91-9F4F5FEDD92A}" srcOrd="7" destOrd="0" presId="urn:microsoft.com/office/officeart/2018/5/layout/IconCircleLabelList"/>
    <dgm:cxn modelId="{78AF484E-13B7-4B9B-A843-9E828D4ED1F1}" type="presParOf" srcId="{1407FCA8-A8C9-4076-8DA2-0F4220584A7A}" destId="{391CB5F9-029E-4C2A-A670-045622569910}" srcOrd="8" destOrd="0" presId="urn:microsoft.com/office/officeart/2018/5/layout/IconCircleLabelList"/>
    <dgm:cxn modelId="{D7C4B869-7B38-421C-957A-35F280A7218F}" type="presParOf" srcId="{391CB5F9-029E-4C2A-A670-045622569910}" destId="{2AB33D26-DF0A-43EA-8D9D-984CF63D44DE}" srcOrd="0" destOrd="0" presId="urn:microsoft.com/office/officeart/2018/5/layout/IconCircleLabelList"/>
    <dgm:cxn modelId="{90809202-9950-4E9A-AF83-86DA1482C553}" type="presParOf" srcId="{391CB5F9-029E-4C2A-A670-045622569910}" destId="{1AE264C9-8FDA-4E11-8B80-74F93FC88B70}" srcOrd="1" destOrd="0" presId="urn:microsoft.com/office/officeart/2018/5/layout/IconCircleLabelList"/>
    <dgm:cxn modelId="{B85409EA-89DD-471F-9F82-AAC84621F4D2}" type="presParOf" srcId="{391CB5F9-029E-4C2A-A670-045622569910}" destId="{52124B2C-7858-4534-B9D3-183EF3E6B627}" srcOrd="2" destOrd="0" presId="urn:microsoft.com/office/officeart/2018/5/layout/IconCircleLabelList"/>
    <dgm:cxn modelId="{5F4DE791-6DF4-455B-A360-E04629FB3912}" type="presParOf" srcId="{391CB5F9-029E-4C2A-A670-045622569910}" destId="{9CC590F0-968F-4A8C-B522-2D2BF0A4F64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B3B3CD-42E5-47C3-9958-4CF5155596E3}" type="doc">
      <dgm:prSet loTypeId="urn:microsoft.com/office/officeart/2005/8/layout/defaul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1DB269E-83F2-4612-9C5C-FEF5D7A4F86B}">
      <dgm:prSet/>
      <dgm:spPr/>
      <dgm:t>
        <a:bodyPr/>
        <a:lstStyle/>
        <a:p>
          <a:r>
            <a:rPr lang="en-US"/>
            <a:t>Manual remote handling</a:t>
          </a:r>
        </a:p>
        <a:p>
          <a:r>
            <a:rPr lang="en-US"/>
            <a:t>- Pool </a:t>
          </a:r>
          <a:r>
            <a:rPr lang="en-US">
              <a:latin typeface="Calibri Light" panose="020F0302020204030204"/>
            </a:rPr>
            <a:t>tested</a:t>
          </a:r>
          <a:endParaRPr lang="en-US"/>
        </a:p>
      </dgm:t>
    </dgm:pt>
    <dgm:pt modelId="{8461F979-B5F1-4982-82D2-ACC271250D5C}" type="parTrans" cxnId="{19BFB4FE-64F9-4834-86B8-763044D8AF58}">
      <dgm:prSet/>
      <dgm:spPr/>
      <dgm:t>
        <a:bodyPr/>
        <a:lstStyle/>
        <a:p>
          <a:endParaRPr lang="en-US"/>
        </a:p>
      </dgm:t>
    </dgm:pt>
    <dgm:pt modelId="{63D9DB6F-7793-47FB-938B-566ACE838542}" type="sibTrans" cxnId="{19BFB4FE-64F9-4834-86B8-763044D8AF58}">
      <dgm:prSet/>
      <dgm:spPr/>
      <dgm:t>
        <a:bodyPr/>
        <a:lstStyle/>
        <a:p>
          <a:endParaRPr lang="en-US"/>
        </a:p>
      </dgm:t>
    </dgm:pt>
    <dgm:pt modelId="{29A31704-C1B3-4141-AF62-C171DEFBA533}">
      <dgm:prSet/>
      <dgm:spPr/>
      <dgm:t>
        <a:bodyPr/>
        <a:lstStyle/>
        <a:p>
          <a:pPr rtl="0"/>
          <a:r>
            <a:rPr lang="en-US"/>
            <a:t>Safety measures</a:t>
          </a:r>
          <a:r>
            <a:rPr lang="en-US">
              <a:latin typeface="Calibri Light" panose="020F0302020204030204"/>
            </a:rPr>
            <a:t> </a:t>
          </a:r>
          <a:endParaRPr lang="en-US"/>
        </a:p>
        <a:p>
          <a:pPr rtl="0"/>
          <a:r>
            <a:rPr lang="en-US"/>
            <a:t>- Bench </a:t>
          </a:r>
          <a:r>
            <a:rPr lang="en-US">
              <a:latin typeface="Calibri Light" panose="020F0302020204030204"/>
            </a:rPr>
            <a:t>tested </a:t>
          </a:r>
          <a:endParaRPr lang="en-US"/>
        </a:p>
      </dgm:t>
    </dgm:pt>
    <dgm:pt modelId="{62649724-EEA7-44F4-8157-01845F10C5F7}" type="parTrans" cxnId="{FC385CE7-0D3B-4699-9E4C-65206113DCE8}">
      <dgm:prSet/>
      <dgm:spPr/>
      <dgm:t>
        <a:bodyPr/>
        <a:lstStyle/>
        <a:p>
          <a:endParaRPr lang="en-US"/>
        </a:p>
      </dgm:t>
    </dgm:pt>
    <dgm:pt modelId="{8F38D0D0-85B8-4A48-8E74-F5489EE804D0}" type="sibTrans" cxnId="{FC385CE7-0D3B-4699-9E4C-65206113DCE8}">
      <dgm:prSet/>
      <dgm:spPr/>
      <dgm:t>
        <a:bodyPr/>
        <a:lstStyle/>
        <a:p>
          <a:endParaRPr lang="en-US"/>
        </a:p>
      </dgm:t>
    </dgm:pt>
    <dgm:pt modelId="{A1086D1A-AF9F-4B15-A701-B5726BA92791}">
      <dgm:prSet/>
      <dgm:spPr/>
      <dgm:t>
        <a:bodyPr/>
        <a:lstStyle/>
        <a:p>
          <a:r>
            <a:rPr lang="en-US"/>
            <a:t>Hardware redesign</a:t>
          </a:r>
        </a:p>
        <a:p>
          <a:r>
            <a:rPr lang="en-US"/>
            <a:t>- Bench </a:t>
          </a:r>
          <a:r>
            <a:rPr lang="en-US">
              <a:latin typeface="Calibri Light" panose="020F0302020204030204"/>
            </a:rPr>
            <a:t>tested</a:t>
          </a:r>
          <a:endParaRPr lang="en-US"/>
        </a:p>
      </dgm:t>
    </dgm:pt>
    <dgm:pt modelId="{B2586710-D258-4F44-9E6A-40D10BBF1F79}" type="parTrans" cxnId="{9E8A59CD-E150-4956-B229-E193F04D123D}">
      <dgm:prSet/>
      <dgm:spPr/>
      <dgm:t>
        <a:bodyPr/>
        <a:lstStyle/>
        <a:p>
          <a:endParaRPr lang="en-US"/>
        </a:p>
      </dgm:t>
    </dgm:pt>
    <dgm:pt modelId="{8252C38B-1964-4A7E-8A5A-21196A068F45}" type="sibTrans" cxnId="{9E8A59CD-E150-4956-B229-E193F04D123D}">
      <dgm:prSet/>
      <dgm:spPr/>
      <dgm:t>
        <a:bodyPr/>
        <a:lstStyle/>
        <a:p>
          <a:endParaRPr lang="en-US"/>
        </a:p>
      </dgm:t>
    </dgm:pt>
    <dgm:pt modelId="{ADB613FF-AC07-46D2-A440-9207A039CE9B}">
      <dgm:prSet/>
      <dgm:spPr/>
      <dgm:t>
        <a:bodyPr/>
        <a:lstStyle/>
        <a:p>
          <a:r>
            <a:rPr lang="en-US"/>
            <a:t>PD Heading controller</a:t>
          </a:r>
        </a:p>
        <a:p>
          <a:r>
            <a:rPr lang="en-US"/>
            <a:t>- Pool </a:t>
          </a:r>
          <a:r>
            <a:rPr lang="en-US">
              <a:latin typeface="Calibri Light" panose="020F0302020204030204"/>
            </a:rPr>
            <a:t>tested</a:t>
          </a:r>
          <a:endParaRPr lang="en-US"/>
        </a:p>
      </dgm:t>
    </dgm:pt>
    <dgm:pt modelId="{94DA7744-464D-464A-9E23-9B5B5175B516}" type="parTrans" cxnId="{0A5382FC-981A-476F-B06C-80000967CB7E}">
      <dgm:prSet/>
      <dgm:spPr/>
      <dgm:t>
        <a:bodyPr/>
        <a:lstStyle/>
        <a:p>
          <a:endParaRPr lang="en-US"/>
        </a:p>
      </dgm:t>
    </dgm:pt>
    <dgm:pt modelId="{53B7F769-EE03-455F-AEB7-21564E592CAE}" type="sibTrans" cxnId="{0A5382FC-981A-476F-B06C-80000967CB7E}">
      <dgm:prSet/>
      <dgm:spPr/>
      <dgm:t>
        <a:bodyPr/>
        <a:lstStyle/>
        <a:p>
          <a:endParaRPr lang="en-US"/>
        </a:p>
      </dgm:t>
    </dgm:pt>
    <dgm:pt modelId="{BC14198C-C3D3-4824-A24A-6A59A13E54D5}">
      <dgm:prSet/>
      <dgm:spPr/>
      <dgm:t>
        <a:bodyPr/>
        <a:lstStyle/>
        <a:p>
          <a:r>
            <a:rPr lang="en-US"/>
            <a:t>GPS waypoint tracking</a:t>
          </a:r>
        </a:p>
        <a:p>
          <a:r>
            <a:rPr lang="en-US"/>
            <a:t>- Thames River </a:t>
          </a:r>
          <a:r>
            <a:rPr lang="en-US">
              <a:latin typeface="Calibri Light" panose="020F0302020204030204"/>
            </a:rPr>
            <a:t>tested</a:t>
          </a:r>
          <a:endParaRPr lang="en-US"/>
        </a:p>
        <a:p>
          <a:endParaRPr lang="en-US">
            <a:latin typeface="Calibri Light" panose="020F0302020204030204"/>
          </a:endParaRPr>
        </a:p>
      </dgm:t>
    </dgm:pt>
    <dgm:pt modelId="{F7B69C74-16B6-4572-930A-6186507BCBE8}" type="parTrans" cxnId="{5C16B92F-46A2-474D-9D3D-E623792C2B28}">
      <dgm:prSet/>
      <dgm:spPr/>
      <dgm:t>
        <a:bodyPr/>
        <a:lstStyle/>
        <a:p>
          <a:endParaRPr lang="en-US"/>
        </a:p>
      </dgm:t>
    </dgm:pt>
    <dgm:pt modelId="{FAE67FDE-7298-4AEA-9429-53842EF5994E}" type="sibTrans" cxnId="{5C16B92F-46A2-474D-9D3D-E623792C2B28}">
      <dgm:prSet/>
      <dgm:spPr/>
      <dgm:t>
        <a:bodyPr/>
        <a:lstStyle/>
        <a:p>
          <a:endParaRPr lang="en-US"/>
        </a:p>
      </dgm:t>
    </dgm:pt>
    <dgm:pt modelId="{21A4CE02-07DB-4BF2-8420-C09C3D78227A}" type="pres">
      <dgm:prSet presAssocID="{99B3B3CD-42E5-47C3-9958-4CF5155596E3}" presName="diagram" presStyleCnt="0">
        <dgm:presLayoutVars>
          <dgm:dir/>
          <dgm:resizeHandles val="exact"/>
        </dgm:presLayoutVars>
      </dgm:prSet>
      <dgm:spPr/>
    </dgm:pt>
    <dgm:pt modelId="{8F7054F0-1E8E-4D03-B807-44A8B3F79839}" type="pres">
      <dgm:prSet presAssocID="{81DB269E-83F2-4612-9C5C-FEF5D7A4F86B}" presName="node" presStyleLbl="node1" presStyleIdx="0" presStyleCnt="5">
        <dgm:presLayoutVars>
          <dgm:bulletEnabled val="1"/>
        </dgm:presLayoutVars>
      </dgm:prSet>
      <dgm:spPr/>
    </dgm:pt>
    <dgm:pt modelId="{9A16557D-2E60-4A00-8F88-1196586A881E}" type="pres">
      <dgm:prSet presAssocID="{63D9DB6F-7793-47FB-938B-566ACE838542}" presName="sibTrans" presStyleCnt="0"/>
      <dgm:spPr/>
    </dgm:pt>
    <dgm:pt modelId="{51094C0A-826F-4CB3-803E-ECC6E6C697BB}" type="pres">
      <dgm:prSet presAssocID="{29A31704-C1B3-4141-AF62-C171DEFBA533}" presName="node" presStyleLbl="node1" presStyleIdx="1" presStyleCnt="5">
        <dgm:presLayoutVars>
          <dgm:bulletEnabled val="1"/>
        </dgm:presLayoutVars>
      </dgm:prSet>
      <dgm:spPr/>
    </dgm:pt>
    <dgm:pt modelId="{8E799598-6D8E-490F-A03B-51200B018B58}" type="pres">
      <dgm:prSet presAssocID="{8F38D0D0-85B8-4A48-8E74-F5489EE804D0}" presName="sibTrans" presStyleCnt="0"/>
      <dgm:spPr/>
    </dgm:pt>
    <dgm:pt modelId="{0A432F39-54E5-4060-95FB-AB5CE0E0DA10}" type="pres">
      <dgm:prSet presAssocID="{A1086D1A-AF9F-4B15-A701-B5726BA92791}" presName="node" presStyleLbl="node1" presStyleIdx="2" presStyleCnt="5">
        <dgm:presLayoutVars>
          <dgm:bulletEnabled val="1"/>
        </dgm:presLayoutVars>
      </dgm:prSet>
      <dgm:spPr/>
    </dgm:pt>
    <dgm:pt modelId="{08435AF2-8A1A-4172-ADAF-6780EA5F6F2F}" type="pres">
      <dgm:prSet presAssocID="{8252C38B-1964-4A7E-8A5A-21196A068F45}" presName="sibTrans" presStyleCnt="0"/>
      <dgm:spPr/>
    </dgm:pt>
    <dgm:pt modelId="{F9F15A6A-D958-4625-A41B-B3BFA2561106}" type="pres">
      <dgm:prSet presAssocID="{ADB613FF-AC07-46D2-A440-9207A039CE9B}" presName="node" presStyleLbl="node1" presStyleIdx="3" presStyleCnt="5">
        <dgm:presLayoutVars>
          <dgm:bulletEnabled val="1"/>
        </dgm:presLayoutVars>
      </dgm:prSet>
      <dgm:spPr/>
    </dgm:pt>
    <dgm:pt modelId="{528E1554-AB54-4D51-A39F-52D0591245CB}" type="pres">
      <dgm:prSet presAssocID="{53B7F769-EE03-455F-AEB7-21564E592CAE}" presName="sibTrans" presStyleCnt="0"/>
      <dgm:spPr/>
    </dgm:pt>
    <dgm:pt modelId="{53BF6476-5D7B-4F95-813A-1C228ECF94D8}" type="pres">
      <dgm:prSet presAssocID="{BC14198C-C3D3-4824-A24A-6A59A13E54D5}" presName="node" presStyleLbl="node1" presStyleIdx="4" presStyleCnt="5">
        <dgm:presLayoutVars>
          <dgm:bulletEnabled val="1"/>
        </dgm:presLayoutVars>
      </dgm:prSet>
      <dgm:spPr/>
    </dgm:pt>
  </dgm:ptLst>
  <dgm:cxnLst>
    <dgm:cxn modelId="{5C16B92F-46A2-474D-9D3D-E623792C2B28}" srcId="{99B3B3CD-42E5-47C3-9958-4CF5155596E3}" destId="{BC14198C-C3D3-4824-A24A-6A59A13E54D5}" srcOrd="4" destOrd="0" parTransId="{F7B69C74-16B6-4572-930A-6186507BCBE8}" sibTransId="{FAE67FDE-7298-4AEA-9429-53842EF5994E}"/>
    <dgm:cxn modelId="{0F9E3130-44FD-449D-95C2-42BD5DAE0D17}" type="presOf" srcId="{81DB269E-83F2-4612-9C5C-FEF5D7A4F86B}" destId="{8F7054F0-1E8E-4D03-B807-44A8B3F79839}" srcOrd="0" destOrd="0" presId="urn:microsoft.com/office/officeart/2005/8/layout/default"/>
    <dgm:cxn modelId="{D3C6F541-44A7-4B79-AB3B-0507A0E6ACD1}" type="presOf" srcId="{ADB613FF-AC07-46D2-A440-9207A039CE9B}" destId="{F9F15A6A-D958-4625-A41B-B3BFA2561106}" srcOrd="0" destOrd="0" presId="urn:microsoft.com/office/officeart/2005/8/layout/default"/>
    <dgm:cxn modelId="{4D36BE6D-1E5A-4CD1-B350-1CD04776B5C2}" type="presOf" srcId="{99B3B3CD-42E5-47C3-9958-4CF5155596E3}" destId="{21A4CE02-07DB-4BF2-8420-C09C3D78227A}" srcOrd="0" destOrd="0" presId="urn:microsoft.com/office/officeart/2005/8/layout/default"/>
    <dgm:cxn modelId="{196CA4C4-3CE5-495A-B9D0-0B00E9BB2FCC}" type="presOf" srcId="{29A31704-C1B3-4141-AF62-C171DEFBA533}" destId="{51094C0A-826F-4CB3-803E-ECC6E6C697BB}" srcOrd="0" destOrd="0" presId="urn:microsoft.com/office/officeart/2005/8/layout/default"/>
    <dgm:cxn modelId="{9E8A59CD-E150-4956-B229-E193F04D123D}" srcId="{99B3B3CD-42E5-47C3-9958-4CF5155596E3}" destId="{A1086D1A-AF9F-4B15-A701-B5726BA92791}" srcOrd="2" destOrd="0" parTransId="{B2586710-D258-4F44-9E6A-40D10BBF1F79}" sibTransId="{8252C38B-1964-4A7E-8A5A-21196A068F45}"/>
    <dgm:cxn modelId="{DF7C94DF-C6C1-4FBD-A668-9EC58143B3A0}" type="presOf" srcId="{A1086D1A-AF9F-4B15-A701-B5726BA92791}" destId="{0A432F39-54E5-4060-95FB-AB5CE0E0DA10}" srcOrd="0" destOrd="0" presId="urn:microsoft.com/office/officeart/2005/8/layout/default"/>
    <dgm:cxn modelId="{FC385CE7-0D3B-4699-9E4C-65206113DCE8}" srcId="{99B3B3CD-42E5-47C3-9958-4CF5155596E3}" destId="{29A31704-C1B3-4141-AF62-C171DEFBA533}" srcOrd="1" destOrd="0" parTransId="{62649724-EEA7-44F4-8157-01845F10C5F7}" sibTransId="{8F38D0D0-85B8-4A48-8E74-F5489EE804D0}"/>
    <dgm:cxn modelId="{E843BAEE-369B-4A73-83CE-7B09F6087FD9}" type="presOf" srcId="{BC14198C-C3D3-4824-A24A-6A59A13E54D5}" destId="{53BF6476-5D7B-4F95-813A-1C228ECF94D8}" srcOrd="0" destOrd="0" presId="urn:microsoft.com/office/officeart/2005/8/layout/default"/>
    <dgm:cxn modelId="{0A5382FC-981A-476F-B06C-80000967CB7E}" srcId="{99B3B3CD-42E5-47C3-9958-4CF5155596E3}" destId="{ADB613FF-AC07-46D2-A440-9207A039CE9B}" srcOrd="3" destOrd="0" parTransId="{94DA7744-464D-464A-9E23-9B5B5175B516}" sibTransId="{53B7F769-EE03-455F-AEB7-21564E592CAE}"/>
    <dgm:cxn modelId="{19BFB4FE-64F9-4834-86B8-763044D8AF58}" srcId="{99B3B3CD-42E5-47C3-9958-4CF5155596E3}" destId="{81DB269E-83F2-4612-9C5C-FEF5D7A4F86B}" srcOrd="0" destOrd="0" parTransId="{8461F979-B5F1-4982-82D2-ACC271250D5C}" sibTransId="{63D9DB6F-7793-47FB-938B-566ACE838542}"/>
    <dgm:cxn modelId="{AF71B983-CBD3-4C79-B1A6-0D86E12A00E8}" type="presParOf" srcId="{21A4CE02-07DB-4BF2-8420-C09C3D78227A}" destId="{8F7054F0-1E8E-4D03-B807-44A8B3F79839}" srcOrd="0" destOrd="0" presId="urn:microsoft.com/office/officeart/2005/8/layout/default"/>
    <dgm:cxn modelId="{AC302990-4CD8-4C19-8945-4EC98B3A1EFC}" type="presParOf" srcId="{21A4CE02-07DB-4BF2-8420-C09C3D78227A}" destId="{9A16557D-2E60-4A00-8F88-1196586A881E}" srcOrd="1" destOrd="0" presId="urn:microsoft.com/office/officeart/2005/8/layout/default"/>
    <dgm:cxn modelId="{2F8F20FA-7380-4EA7-A764-FCF6AC8B8DBD}" type="presParOf" srcId="{21A4CE02-07DB-4BF2-8420-C09C3D78227A}" destId="{51094C0A-826F-4CB3-803E-ECC6E6C697BB}" srcOrd="2" destOrd="0" presId="urn:microsoft.com/office/officeart/2005/8/layout/default"/>
    <dgm:cxn modelId="{A5349738-962E-4425-B34C-358E00C922A7}" type="presParOf" srcId="{21A4CE02-07DB-4BF2-8420-C09C3D78227A}" destId="{8E799598-6D8E-490F-A03B-51200B018B58}" srcOrd="3" destOrd="0" presId="urn:microsoft.com/office/officeart/2005/8/layout/default"/>
    <dgm:cxn modelId="{CA3BE607-8520-4D4D-A4B1-ABA6AB30F8CB}" type="presParOf" srcId="{21A4CE02-07DB-4BF2-8420-C09C3D78227A}" destId="{0A432F39-54E5-4060-95FB-AB5CE0E0DA10}" srcOrd="4" destOrd="0" presId="urn:microsoft.com/office/officeart/2005/8/layout/default"/>
    <dgm:cxn modelId="{B2B6DE00-5E40-4250-BD85-28A65D7D19C7}" type="presParOf" srcId="{21A4CE02-07DB-4BF2-8420-C09C3D78227A}" destId="{08435AF2-8A1A-4172-ADAF-6780EA5F6F2F}" srcOrd="5" destOrd="0" presId="urn:microsoft.com/office/officeart/2005/8/layout/default"/>
    <dgm:cxn modelId="{90D03E7A-3BF1-4994-A24F-348971779A9E}" type="presParOf" srcId="{21A4CE02-07DB-4BF2-8420-C09C3D78227A}" destId="{F9F15A6A-D958-4625-A41B-B3BFA2561106}" srcOrd="6" destOrd="0" presId="urn:microsoft.com/office/officeart/2005/8/layout/default"/>
    <dgm:cxn modelId="{F2F275AE-14AE-4BB4-BA45-DD4629B377BE}" type="presParOf" srcId="{21A4CE02-07DB-4BF2-8420-C09C3D78227A}" destId="{528E1554-AB54-4D51-A39F-52D0591245CB}" srcOrd="7" destOrd="0" presId="urn:microsoft.com/office/officeart/2005/8/layout/default"/>
    <dgm:cxn modelId="{1FB3D6B3-7950-41D5-B1FD-A9C2CE2DACCB}" type="presParOf" srcId="{21A4CE02-07DB-4BF2-8420-C09C3D78227A}" destId="{53BF6476-5D7B-4F95-813A-1C228ECF94D8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2F1C36-9F5B-40BF-AEE7-091D4FBB69E2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69F8B963-91C7-4B37-93D3-A11721406B6B}">
      <dgm:prSet/>
      <dgm:spPr/>
      <dgm:t>
        <a:bodyPr/>
        <a:lstStyle/>
        <a:p>
          <a:r>
            <a:rPr lang="en-US"/>
            <a:t>Goal: Decrease Cross-Track error to 10% of leg length</a:t>
          </a:r>
        </a:p>
      </dgm:t>
    </dgm:pt>
    <dgm:pt modelId="{D9462956-FF71-4A4A-9BFF-80259DC54580}" type="parTrans" cxnId="{C15CF68C-1400-41DE-9F79-4A66321F09AE}">
      <dgm:prSet/>
      <dgm:spPr/>
      <dgm:t>
        <a:bodyPr/>
        <a:lstStyle/>
        <a:p>
          <a:endParaRPr lang="en-US"/>
        </a:p>
      </dgm:t>
    </dgm:pt>
    <dgm:pt modelId="{497D2646-3C7C-47EA-8797-7D35107D13EB}" type="sibTrans" cxnId="{C15CF68C-1400-41DE-9F79-4A66321F09AE}">
      <dgm:prSet/>
      <dgm:spPr/>
      <dgm:t>
        <a:bodyPr/>
        <a:lstStyle/>
        <a:p>
          <a:endParaRPr lang="en-US"/>
        </a:p>
      </dgm:t>
    </dgm:pt>
    <dgm:pt modelId="{222251E4-335F-49F7-A48E-C988A9CFBBF5}">
      <dgm:prSet/>
      <dgm:spPr/>
      <dgm:t>
        <a:bodyPr/>
        <a:lstStyle/>
        <a:p>
          <a:r>
            <a:rPr lang="en-US"/>
            <a:t>Solutions:</a:t>
          </a:r>
        </a:p>
      </dgm:t>
    </dgm:pt>
    <dgm:pt modelId="{37BC23FC-1D26-4DDC-A47A-C936250B9DEC}" type="parTrans" cxnId="{E7977077-D438-46F0-9A62-6DAACF268CF4}">
      <dgm:prSet/>
      <dgm:spPr/>
      <dgm:t>
        <a:bodyPr/>
        <a:lstStyle/>
        <a:p>
          <a:endParaRPr lang="en-US"/>
        </a:p>
      </dgm:t>
    </dgm:pt>
    <dgm:pt modelId="{F7F971E0-65B6-4EC2-8EDB-C583EA00538C}" type="sibTrans" cxnId="{E7977077-D438-46F0-9A62-6DAACF268CF4}">
      <dgm:prSet/>
      <dgm:spPr/>
      <dgm:t>
        <a:bodyPr/>
        <a:lstStyle/>
        <a:p>
          <a:endParaRPr lang="en-US"/>
        </a:p>
      </dgm:t>
    </dgm:pt>
    <dgm:pt modelId="{F678FECD-D718-42F1-B036-9F49FAE43645}">
      <dgm:prSet/>
      <dgm:spPr/>
      <dgm:t>
        <a:bodyPr/>
        <a:lstStyle/>
        <a:p>
          <a:r>
            <a:rPr lang="en-US"/>
            <a:t>IMU Calibration/Start-up Routine</a:t>
          </a:r>
        </a:p>
      </dgm:t>
    </dgm:pt>
    <dgm:pt modelId="{FA03A25F-BF54-405A-9EA8-77CD0324E614}" type="parTrans" cxnId="{1F54A91A-8DD1-4F48-AB30-20C8073A8C99}">
      <dgm:prSet/>
      <dgm:spPr/>
      <dgm:t>
        <a:bodyPr/>
        <a:lstStyle/>
        <a:p>
          <a:endParaRPr lang="en-US"/>
        </a:p>
      </dgm:t>
    </dgm:pt>
    <dgm:pt modelId="{041C882D-C0F2-4FCF-B323-4F926853B0A8}" type="sibTrans" cxnId="{1F54A91A-8DD1-4F48-AB30-20C8073A8C99}">
      <dgm:prSet/>
      <dgm:spPr/>
      <dgm:t>
        <a:bodyPr/>
        <a:lstStyle/>
        <a:p>
          <a:endParaRPr lang="en-US"/>
        </a:p>
      </dgm:t>
    </dgm:pt>
    <dgm:pt modelId="{36986BDA-626D-47A4-B860-F60D8535B944}">
      <dgm:prSet/>
      <dgm:spPr/>
      <dgm:t>
        <a:bodyPr/>
        <a:lstStyle/>
        <a:p>
          <a:r>
            <a:rPr lang="en-US"/>
            <a:t>IMU Bias Elimination</a:t>
          </a:r>
        </a:p>
      </dgm:t>
    </dgm:pt>
    <dgm:pt modelId="{832A5E20-8B7A-4A8F-A2B2-55B5CEE6726A}" type="parTrans" cxnId="{3437EF5B-E3C1-4931-BAEA-F11940B268B6}">
      <dgm:prSet/>
      <dgm:spPr/>
      <dgm:t>
        <a:bodyPr/>
        <a:lstStyle/>
        <a:p>
          <a:endParaRPr lang="en-US"/>
        </a:p>
      </dgm:t>
    </dgm:pt>
    <dgm:pt modelId="{4EA80028-CFBC-45EB-956F-4A4F4D5EC9AF}" type="sibTrans" cxnId="{3437EF5B-E3C1-4931-BAEA-F11940B268B6}">
      <dgm:prSet/>
      <dgm:spPr/>
      <dgm:t>
        <a:bodyPr/>
        <a:lstStyle/>
        <a:p>
          <a:endParaRPr lang="en-US"/>
        </a:p>
      </dgm:t>
    </dgm:pt>
    <dgm:pt modelId="{28FC6B70-B0B7-42ED-8639-2573CE22F10E}">
      <dgm:prSet/>
      <dgm:spPr/>
      <dgm:t>
        <a:bodyPr/>
        <a:lstStyle/>
        <a:p>
          <a:r>
            <a:rPr lang="en-US"/>
            <a:t>Cross-Track Error Controller</a:t>
          </a:r>
        </a:p>
      </dgm:t>
    </dgm:pt>
    <dgm:pt modelId="{6F010A52-EA96-458C-A6B1-CB8C329C1D7E}" type="parTrans" cxnId="{C9C5076E-FE04-4BA2-BCB9-6BA86F1C572A}">
      <dgm:prSet/>
      <dgm:spPr/>
      <dgm:t>
        <a:bodyPr/>
        <a:lstStyle/>
        <a:p>
          <a:endParaRPr lang="en-US"/>
        </a:p>
      </dgm:t>
    </dgm:pt>
    <dgm:pt modelId="{B0355FED-00F6-4C6B-9C39-1B9CAE37CD93}" type="sibTrans" cxnId="{C9C5076E-FE04-4BA2-BCB9-6BA86F1C572A}">
      <dgm:prSet/>
      <dgm:spPr/>
      <dgm:t>
        <a:bodyPr/>
        <a:lstStyle/>
        <a:p>
          <a:endParaRPr lang="en-US"/>
        </a:p>
      </dgm:t>
    </dgm:pt>
    <dgm:pt modelId="{48E4689F-CE27-40F6-9E26-E8A3B60463EB}" type="pres">
      <dgm:prSet presAssocID="{932F1C36-9F5B-40BF-AEE7-091D4FBB69E2}" presName="Name0" presStyleCnt="0">
        <dgm:presLayoutVars>
          <dgm:dir/>
          <dgm:animLvl val="lvl"/>
          <dgm:resizeHandles val="exact"/>
        </dgm:presLayoutVars>
      </dgm:prSet>
      <dgm:spPr/>
    </dgm:pt>
    <dgm:pt modelId="{D89278CD-990B-49AB-814A-C091845EC500}" type="pres">
      <dgm:prSet presAssocID="{69F8B963-91C7-4B37-93D3-A11721406B6B}" presName="composite" presStyleCnt="0"/>
      <dgm:spPr/>
    </dgm:pt>
    <dgm:pt modelId="{8994D6AA-9B33-4F2C-9E95-A34DB5B0EBB6}" type="pres">
      <dgm:prSet presAssocID="{69F8B963-91C7-4B37-93D3-A11721406B6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A9F4ADE2-701A-49AB-834B-4544C97FCE97}" type="pres">
      <dgm:prSet presAssocID="{69F8B963-91C7-4B37-93D3-A11721406B6B}" presName="desTx" presStyleLbl="alignAccFollowNode1" presStyleIdx="0" presStyleCnt="2">
        <dgm:presLayoutVars>
          <dgm:bulletEnabled val="1"/>
        </dgm:presLayoutVars>
      </dgm:prSet>
      <dgm:spPr/>
    </dgm:pt>
    <dgm:pt modelId="{DB87D0B2-07FB-4610-9388-36175B7F70BB}" type="pres">
      <dgm:prSet presAssocID="{497D2646-3C7C-47EA-8797-7D35107D13EB}" presName="space" presStyleCnt="0"/>
      <dgm:spPr/>
    </dgm:pt>
    <dgm:pt modelId="{C75A15C1-2E54-4AE8-9ECF-E542C53A491F}" type="pres">
      <dgm:prSet presAssocID="{222251E4-335F-49F7-A48E-C988A9CFBBF5}" presName="composite" presStyleCnt="0"/>
      <dgm:spPr/>
    </dgm:pt>
    <dgm:pt modelId="{ECFFB8BC-42C0-430A-8FE2-3C031588B33B}" type="pres">
      <dgm:prSet presAssocID="{222251E4-335F-49F7-A48E-C988A9CFBBF5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23CE84E3-3B87-46BB-B08B-86FB495804EB}" type="pres">
      <dgm:prSet presAssocID="{222251E4-335F-49F7-A48E-C988A9CFBBF5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D9F2A902-5A93-475F-8E62-52A0A77EA0B1}" type="presOf" srcId="{932F1C36-9F5B-40BF-AEE7-091D4FBB69E2}" destId="{48E4689F-CE27-40F6-9E26-E8A3B60463EB}" srcOrd="0" destOrd="0" presId="urn:microsoft.com/office/officeart/2005/8/layout/hList1"/>
    <dgm:cxn modelId="{1F54A91A-8DD1-4F48-AB30-20C8073A8C99}" srcId="{222251E4-335F-49F7-A48E-C988A9CFBBF5}" destId="{F678FECD-D718-42F1-B036-9F49FAE43645}" srcOrd="0" destOrd="0" parTransId="{FA03A25F-BF54-405A-9EA8-77CD0324E614}" sibTransId="{041C882D-C0F2-4FCF-B323-4F926853B0A8}"/>
    <dgm:cxn modelId="{FCD4DA32-65ED-4942-97AB-3015E77297A2}" type="presOf" srcId="{F678FECD-D718-42F1-B036-9F49FAE43645}" destId="{23CE84E3-3B87-46BB-B08B-86FB495804EB}" srcOrd="0" destOrd="0" presId="urn:microsoft.com/office/officeart/2005/8/layout/hList1"/>
    <dgm:cxn modelId="{3437EF5B-E3C1-4931-BAEA-F11940B268B6}" srcId="{222251E4-335F-49F7-A48E-C988A9CFBBF5}" destId="{36986BDA-626D-47A4-B860-F60D8535B944}" srcOrd="1" destOrd="0" parTransId="{832A5E20-8B7A-4A8F-A2B2-55B5CEE6726A}" sibTransId="{4EA80028-CFBC-45EB-956F-4A4F4D5EC9AF}"/>
    <dgm:cxn modelId="{B013394B-93A7-47B3-B605-3BFECAB124F5}" type="presOf" srcId="{36986BDA-626D-47A4-B860-F60D8535B944}" destId="{23CE84E3-3B87-46BB-B08B-86FB495804EB}" srcOrd="0" destOrd="1" presId="urn:microsoft.com/office/officeart/2005/8/layout/hList1"/>
    <dgm:cxn modelId="{C9C5076E-FE04-4BA2-BCB9-6BA86F1C572A}" srcId="{222251E4-335F-49F7-A48E-C988A9CFBBF5}" destId="{28FC6B70-B0B7-42ED-8639-2573CE22F10E}" srcOrd="2" destOrd="0" parTransId="{6F010A52-EA96-458C-A6B1-CB8C329C1D7E}" sibTransId="{B0355FED-00F6-4C6B-9C39-1B9CAE37CD93}"/>
    <dgm:cxn modelId="{CD38AE50-EADA-4005-A103-9C7022CE9086}" type="presOf" srcId="{69F8B963-91C7-4B37-93D3-A11721406B6B}" destId="{8994D6AA-9B33-4F2C-9E95-A34DB5B0EBB6}" srcOrd="0" destOrd="0" presId="urn:microsoft.com/office/officeart/2005/8/layout/hList1"/>
    <dgm:cxn modelId="{E7977077-D438-46F0-9A62-6DAACF268CF4}" srcId="{932F1C36-9F5B-40BF-AEE7-091D4FBB69E2}" destId="{222251E4-335F-49F7-A48E-C988A9CFBBF5}" srcOrd="1" destOrd="0" parTransId="{37BC23FC-1D26-4DDC-A47A-C936250B9DEC}" sibTransId="{F7F971E0-65B6-4EC2-8EDB-C583EA00538C}"/>
    <dgm:cxn modelId="{C15CF68C-1400-41DE-9F79-4A66321F09AE}" srcId="{932F1C36-9F5B-40BF-AEE7-091D4FBB69E2}" destId="{69F8B963-91C7-4B37-93D3-A11721406B6B}" srcOrd="0" destOrd="0" parTransId="{D9462956-FF71-4A4A-9BFF-80259DC54580}" sibTransId="{497D2646-3C7C-47EA-8797-7D35107D13EB}"/>
    <dgm:cxn modelId="{33BCA39B-DDC8-4F87-9CBA-F029D0E73BD9}" type="presOf" srcId="{222251E4-335F-49F7-A48E-C988A9CFBBF5}" destId="{ECFFB8BC-42C0-430A-8FE2-3C031588B33B}" srcOrd="0" destOrd="0" presId="urn:microsoft.com/office/officeart/2005/8/layout/hList1"/>
    <dgm:cxn modelId="{817D1FC6-ED8A-497D-8D49-E91915EF106C}" type="presOf" srcId="{28FC6B70-B0B7-42ED-8639-2573CE22F10E}" destId="{23CE84E3-3B87-46BB-B08B-86FB495804EB}" srcOrd="0" destOrd="2" presId="urn:microsoft.com/office/officeart/2005/8/layout/hList1"/>
    <dgm:cxn modelId="{8003493C-5297-4E72-855F-BC8FB038AB5F}" type="presParOf" srcId="{48E4689F-CE27-40F6-9E26-E8A3B60463EB}" destId="{D89278CD-990B-49AB-814A-C091845EC500}" srcOrd="0" destOrd="0" presId="urn:microsoft.com/office/officeart/2005/8/layout/hList1"/>
    <dgm:cxn modelId="{B67158C7-2DD8-49C5-8790-B3613E58027B}" type="presParOf" srcId="{D89278CD-990B-49AB-814A-C091845EC500}" destId="{8994D6AA-9B33-4F2C-9E95-A34DB5B0EBB6}" srcOrd="0" destOrd="0" presId="urn:microsoft.com/office/officeart/2005/8/layout/hList1"/>
    <dgm:cxn modelId="{68A05A39-02E5-48B0-9C64-89778D85AF45}" type="presParOf" srcId="{D89278CD-990B-49AB-814A-C091845EC500}" destId="{A9F4ADE2-701A-49AB-834B-4544C97FCE97}" srcOrd="1" destOrd="0" presId="urn:microsoft.com/office/officeart/2005/8/layout/hList1"/>
    <dgm:cxn modelId="{574827A5-584A-4D01-9D52-8CC712F0D4BC}" type="presParOf" srcId="{48E4689F-CE27-40F6-9E26-E8A3B60463EB}" destId="{DB87D0B2-07FB-4610-9388-36175B7F70BB}" srcOrd="1" destOrd="0" presId="urn:microsoft.com/office/officeart/2005/8/layout/hList1"/>
    <dgm:cxn modelId="{92F54A55-D21E-4223-B36A-CE75E249EAE8}" type="presParOf" srcId="{48E4689F-CE27-40F6-9E26-E8A3B60463EB}" destId="{C75A15C1-2E54-4AE8-9ECF-E542C53A491F}" srcOrd="2" destOrd="0" presId="urn:microsoft.com/office/officeart/2005/8/layout/hList1"/>
    <dgm:cxn modelId="{33C643A7-5B3A-4B73-901D-3E4E4DEC7F5E}" type="presParOf" srcId="{C75A15C1-2E54-4AE8-9ECF-E542C53A491F}" destId="{ECFFB8BC-42C0-430A-8FE2-3C031588B33B}" srcOrd="0" destOrd="0" presId="urn:microsoft.com/office/officeart/2005/8/layout/hList1"/>
    <dgm:cxn modelId="{C9616361-6E71-4542-A05F-2A72DF8B5114}" type="presParOf" srcId="{C75A15C1-2E54-4AE8-9ECF-E542C53A491F}" destId="{23CE84E3-3B87-46BB-B08B-86FB495804E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EF94BA5-E0B8-4CCD-A25B-C78F5203893A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DC439AD-9F26-4B65-A5D5-B870B4A79B74}">
      <dgm:prSet/>
      <dgm:spPr/>
      <dgm:t>
        <a:bodyPr/>
        <a:lstStyle/>
        <a:p>
          <a:pPr rtl="0"/>
          <a:r>
            <a:rPr lang="en-US"/>
            <a:t>IMU: Implementing calibration system to produce more accurate IMU data to reduce cross track error </a:t>
          </a:r>
        </a:p>
      </dgm:t>
    </dgm:pt>
    <dgm:pt modelId="{DECCF01F-7722-4BF9-A250-9EF0C6786880}" type="parTrans" cxnId="{EEC838A8-FC3D-4A03-B12C-9DE477427790}">
      <dgm:prSet/>
      <dgm:spPr/>
      <dgm:t>
        <a:bodyPr/>
        <a:lstStyle/>
        <a:p>
          <a:endParaRPr lang="en-US"/>
        </a:p>
      </dgm:t>
    </dgm:pt>
    <dgm:pt modelId="{97B8E522-53F9-45A1-9493-5597E1D5D18D}" type="sibTrans" cxnId="{EEC838A8-FC3D-4A03-B12C-9DE477427790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F638E6A7-3F5C-45E2-8DB1-B11B6A88AE25}">
      <dgm:prSet/>
      <dgm:spPr/>
      <dgm:t>
        <a:bodyPr/>
        <a:lstStyle/>
        <a:p>
          <a:r>
            <a:rPr lang="en-US"/>
            <a:t>Wireless Communication: transmit &amp; receive GPS waypoints, </a:t>
          </a:r>
          <a:r>
            <a:rPr lang="en-US">
              <a:latin typeface="Calibri Light" panose="020F0302020204030204"/>
            </a:rPr>
            <a:t>competition</a:t>
          </a:r>
          <a:r>
            <a:rPr lang="en-US"/>
            <a:t> commands</a:t>
          </a:r>
        </a:p>
      </dgm:t>
    </dgm:pt>
    <dgm:pt modelId="{1D5FAFA4-D6B8-49F8-AA84-A9EF1D3A30CE}" type="parTrans" cxnId="{A44856F6-F0C6-4F4E-8A16-7417322DA702}">
      <dgm:prSet/>
      <dgm:spPr/>
      <dgm:t>
        <a:bodyPr/>
        <a:lstStyle/>
        <a:p>
          <a:endParaRPr lang="en-US"/>
        </a:p>
      </dgm:t>
    </dgm:pt>
    <dgm:pt modelId="{4B8D275D-0660-4D52-A2F6-CA70CB6861B0}" type="sibTrans" cxnId="{A44856F6-F0C6-4F4E-8A16-7417322DA702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271952C-8C20-41A1-8E87-AE13FB3B2A80}">
      <dgm:prSet/>
      <dgm:spPr/>
      <dgm:t>
        <a:bodyPr/>
        <a:lstStyle/>
        <a:p>
          <a:r>
            <a:rPr lang="en-US"/>
            <a:t>Image Processing: obstacle channel and speed gate navigation via onboard computer</a:t>
          </a:r>
        </a:p>
      </dgm:t>
    </dgm:pt>
    <dgm:pt modelId="{1F6C777D-B2CE-44DB-A044-7656105695ED}" type="parTrans" cxnId="{A8E48D85-10D0-4E9B-9D88-66A15A9EDE74}">
      <dgm:prSet/>
      <dgm:spPr/>
      <dgm:t>
        <a:bodyPr/>
        <a:lstStyle/>
        <a:p>
          <a:endParaRPr lang="en-US"/>
        </a:p>
      </dgm:t>
    </dgm:pt>
    <dgm:pt modelId="{2AD1074B-5467-42EC-B551-D169C644B6F8}" type="sibTrans" cxnId="{A8E48D85-10D0-4E9B-9D88-66A15A9EDE7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3996BCEA-1AB9-4DFC-869E-7CF27F35FCBD}">
      <dgm:prSet/>
      <dgm:spPr/>
      <dgm:t>
        <a:bodyPr/>
        <a:lstStyle/>
        <a:p>
          <a:r>
            <a:rPr lang="en-US"/>
            <a:t>UAV Landing Pad: design and construct to UAV team's requirements for landing using ArUco marker</a:t>
          </a:r>
        </a:p>
      </dgm:t>
    </dgm:pt>
    <dgm:pt modelId="{41C96946-5967-4D01-A194-2E67F0545B70}" type="parTrans" cxnId="{2CA1B118-C4E9-430D-B430-A5874A098EE1}">
      <dgm:prSet/>
      <dgm:spPr/>
      <dgm:t>
        <a:bodyPr/>
        <a:lstStyle/>
        <a:p>
          <a:endParaRPr lang="en-US"/>
        </a:p>
      </dgm:t>
    </dgm:pt>
    <dgm:pt modelId="{23A5E8E9-E7D4-4747-B66B-51E4E080AAEB}" type="sibTrans" cxnId="{2CA1B118-C4E9-430D-B430-A5874A098EE1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A021E434-BB54-412A-855B-37533F4152F3}" type="pres">
      <dgm:prSet presAssocID="{0EF94BA5-E0B8-4CCD-A25B-C78F5203893A}" presName="Name0" presStyleCnt="0">
        <dgm:presLayoutVars>
          <dgm:animLvl val="lvl"/>
          <dgm:resizeHandles val="exact"/>
        </dgm:presLayoutVars>
      </dgm:prSet>
      <dgm:spPr/>
    </dgm:pt>
    <dgm:pt modelId="{48F64A1B-EAD8-489C-BB30-4860F49F9C0C}" type="pres">
      <dgm:prSet presAssocID="{8DC439AD-9F26-4B65-A5D5-B870B4A79B74}" presName="compositeNode" presStyleCnt="0">
        <dgm:presLayoutVars>
          <dgm:bulletEnabled val="1"/>
        </dgm:presLayoutVars>
      </dgm:prSet>
      <dgm:spPr/>
    </dgm:pt>
    <dgm:pt modelId="{B3961D2C-DA9A-4F83-AFAD-5B8FCA6256DD}" type="pres">
      <dgm:prSet presAssocID="{8DC439AD-9F26-4B65-A5D5-B870B4A79B74}" presName="bgRect" presStyleLbl="alignNode1" presStyleIdx="0" presStyleCnt="4"/>
      <dgm:spPr/>
    </dgm:pt>
    <dgm:pt modelId="{834DC1BB-A73C-4628-A2EA-43E40646A426}" type="pres">
      <dgm:prSet presAssocID="{97B8E522-53F9-45A1-9493-5597E1D5D18D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299B1A99-454E-4D18-A766-34A4AA4B585F}" type="pres">
      <dgm:prSet presAssocID="{8DC439AD-9F26-4B65-A5D5-B870B4A79B74}" presName="nodeRect" presStyleLbl="alignNode1" presStyleIdx="0" presStyleCnt="4">
        <dgm:presLayoutVars>
          <dgm:bulletEnabled val="1"/>
        </dgm:presLayoutVars>
      </dgm:prSet>
      <dgm:spPr/>
    </dgm:pt>
    <dgm:pt modelId="{CDE3EC90-7BA0-4510-9013-D75F127C486F}" type="pres">
      <dgm:prSet presAssocID="{97B8E522-53F9-45A1-9493-5597E1D5D18D}" presName="sibTrans" presStyleCnt="0"/>
      <dgm:spPr/>
    </dgm:pt>
    <dgm:pt modelId="{A92DF0E5-C8F9-41EA-A316-D60D9B5F0DED}" type="pres">
      <dgm:prSet presAssocID="{F638E6A7-3F5C-45E2-8DB1-B11B6A88AE25}" presName="compositeNode" presStyleCnt="0">
        <dgm:presLayoutVars>
          <dgm:bulletEnabled val="1"/>
        </dgm:presLayoutVars>
      </dgm:prSet>
      <dgm:spPr/>
    </dgm:pt>
    <dgm:pt modelId="{A93B4360-8432-4FDA-AB42-177ADE3F398B}" type="pres">
      <dgm:prSet presAssocID="{F638E6A7-3F5C-45E2-8DB1-B11B6A88AE25}" presName="bgRect" presStyleLbl="alignNode1" presStyleIdx="1" presStyleCnt="4"/>
      <dgm:spPr/>
    </dgm:pt>
    <dgm:pt modelId="{AE1057BC-B794-4300-ADF6-F7B16EF8CFBE}" type="pres">
      <dgm:prSet presAssocID="{4B8D275D-0660-4D52-A2F6-CA70CB6861B0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D6189945-437A-4116-84C2-3B0709DDFB5B}" type="pres">
      <dgm:prSet presAssocID="{F638E6A7-3F5C-45E2-8DB1-B11B6A88AE25}" presName="nodeRect" presStyleLbl="alignNode1" presStyleIdx="1" presStyleCnt="4">
        <dgm:presLayoutVars>
          <dgm:bulletEnabled val="1"/>
        </dgm:presLayoutVars>
      </dgm:prSet>
      <dgm:spPr/>
    </dgm:pt>
    <dgm:pt modelId="{FB1887D2-99BD-40F4-8CAB-422126B75F81}" type="pres">
      <dgm:prSet presAssocID="{4B8D275D-0660-4D52-A2F6-CA70CB6861B0}" presName="sibTrans" presStyleCnt="0"/>
      <dgm:spPr/>
    </dgm:pt>
    <dgm:pt modelId="{94217153-6281-4B65-92F6-187C276C0FE9}" type="pres">
      <dgm:prSet presAssocID="{9271952C-8C20-41A1-8E87-AE13FB3B2A80}" presName="compositeNode" presStyleCnt="0">
        <dgm:presLayoutVars>
          <dgm:bulletEnabled val="1"/>
        </dgm:presLayoutVars>
      </dgm:prSet>
      <dgm:spPr/>
    </dgm:pt>
    <dgm:pt modelId="{253E706A-B6B5-4258-B730-52DE7A244257}" type="pres">
      <dgm:prSet presAssocID="{9271952C-8C20-41A1-8E87-AE13FB3B2A80}" presName="bgRect" presStyleLbl="alignNode1" presStyleIdx="2" presStyleCnt="4"/>
      <dgm:spPr/>
    </dgm:pt>
    <dgm:pt modelId="{E163366B-0B3E-446C-8B4F-BED7144F82FE}" type="pres">
      <dgm:prSet presAssocID="{2AD1074B-5467-42EC-B551-D169C644B6F8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068522DD-49C4-4700-A3C7-1452DBD40BA2}" type="pres">
      <dgm:prSet presAssocID="{9271952C-8C20-41A1-8E87-AE13FB3B2A80}" presName="nodeRect" presStyleLbl="alignNode1" presStyleIdx="2" presStyleCnt="4">
        <dgm:presLayoutVars>
          <dgm:bulletEnabled val="1"/>
        </dgm:presLayoutVars>
      </dgm:prSet>
      <dgm:spPr/>
    </dgm:pt>
    <dgm:pt modelId="{849DEFDD-C663-478C-859F-E01CA707025C}" type="pres">
      <dgm:prSet presAssocID="{2AD1074B-5467-42EC-B551-D169C644B6F8}" presName="sibTrans" presStyleCnt="0"/>
      <dgm:spPr/>
    </dgm:pt>
    <dgm:pt modelId="{286E3E43-E2C2-4ED7-B94F-8572ADB6CD77}" type="pres">
      <dgm:prSet presAssocID="{3996BCEA-1AB9-4DFC-869E-7CF27F35FCBD}" presName="compositeNode" presStyleCnt="0">
        <dgm:presLayoutVars>
          <dgm:bulletEnabled val="1"/>
        </dgm:presLayoutVars>
      </dgm:prSet>
      <dgm:spPr/>
    </dgm:pt>
    <dgm:pt modelId="{A753FDDB-9C31-4ACA-A781-53AB3D7F132B}" type="pres">
      <dgm:prSet presAssocID="{3996BCEA-1AB9-4DFC-869E-7CF27F35FCBD}" presName="bgRect" presStyleLbl="alignNode1" presStyleIdx="3" presStyleCnt="4"/>
      <dgm:spPr/>
    </dgm:pt>
    <dgm:pt modelId="{6D7D6318-6881-4126-889D-D7EF98EDB8E8}" type="pres">
      <dgm:prSet presAssocID="{23A5E8E9-E7D4-4747-B66B-51E4E080AAEB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384BD8A8-8D45-44EB-BE94-74F9621C0EE4}" type="pres">
      <dgm:prSet presAssocID="{3996BCEA-1AB9-4DFC-869E-7CF27F35FCBD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2CA1B118-C4E9-430D-B430-A5874A098EE1}" srcId="{0EF94BA5-E0B8-4CCD-A25B-C78F5203893A}" destId="{3996BCEA-1AB9-4DFC-869E-7CF27F35FCBD}" srcOrd="3" destOrd="0" parTransId="{41C96946-5967-4D01-A194-2E67F0545B70}" sibTransId="{23A5E8E9-E7D4-4747-B66B-51E4E080AAEB}"/>
    <dgm:cxn modelId="{A8788D32-48B1-4B06-818B-CCB76C19032A}" type="presOf" srcId="{9271952C-8C20-41A1-8E87-AE13FB3B2A80}" destId="{068522DD-49C4-4700-A3C7-1452DBD40BA2}" srcOrd="1" destOrd="0" presId="urn:microsoft.com/office/officeart/2016/7/layout/LinearBlockProcessNumbered"/>
    <dgm:cxn modelId="{EEF00E3B-0C2D-4B92-88DC-B0D32F164E43}" type="presOf" srcId="{23A5E8E9-E7D4-4747-B66B-51E4E080AAEB}" destId="{6D7D6318-6881-4126-889D-D7EF98EDB8E8}" srcOrd="0" destOrd="0" presId="urn:microsoft.com/office/officeart/2016/7/layout/LinearBlockProcessNumbered"/>
    <dgm:cxn modelId="{4FD6254F-9720-4A13-ADED-796175E598B2}" type="presOf" srcId="{0EF94BA5-E0B8-4CCD-A25B-C78F5203893A}" destId="{A021E434-BB54-412A-855B-37533F4152F3}" srcOrd="0" destOrd="0" presId="urn:microsoft.com/office/officeart/2016/7/layout/LinearBlockProcessNumbered"/>
    <dgm:cxn modelId="{E9AE856F-699E-459F-B773-9AD9CD4DB8FC}" type="presOf" srcId="{3996BCEA-1AB9-4DFC-869E-7CF27F35FCBD}" destId="{384BD8A8-8D45-44EB-BE94-74F9621C0EE4}" srcOrd="1" destOrd="0" presId="urn:microsoft.com/office/officeart/2016/7/layout/LinearBlockProcessNumbered"/>
    <dgm:cxn modelId="{3977017B-6AC2-4EA4-BD15-3C124842E969}" type="presOf" srcId="{9271952C-8C20-41A1-8E87-AE13FB3B2A80}" destId="{253E706A-B6B5-4258-B730-52DE7A244257}" srcOrd="0" destOrd="0" presId="urn:microsoft.com/office/officeart/2016/7/layout/LinearBlockProcessNumbered"/>
    <dgm:cxn modelId="{A8E48D85-10D0-4E9B-9D88-66A15A9EDE74}" srcId="{0EF94BA5-E0B8-4CCD-A25B-C78F5203893A}" destId="{9271952C-8C20-41A1-8E87-AE13FB3B2A80}" srcOrd="2" destOrd="0" parTransId="{1F6C777D-B2CE-44DB-A044-7656105695ED}" sibTransId="{2AD1074B-5467-42EC-B551-D169C644B6F8}"/>
    <dgm:cxn modelId="{7A349996-0BD7-4BCD-B13D-4ADDD4523D63}" type="presOf" srcId="{8DC439AD-9F26-4B65-A5D5-B870B4A79B74}" destId="{299B1A99-454E-4D18-A766-34A4AA4B585F}" srcOrd="1" destOrd="0" presId="urn:microsoft.com/office/officeart/2016/7/layout/LinearBlockProcessNumbered"/>
    <dgm:cxn modelId="{EEC838A8-FC3D-4A03-B12C-9DE477427790}" srcId="{0EF94BA5-E0B8-4CCD-A25B-C78F5203893A}" destId="{8DC439AD-9F26-4B65-A5D5-B870B4A79B74}" srcOrd="0" destOrd="0" parTransId="{DECCF01F-7722-4BF9-A250-9EF0C6786880}" sibTransId="{97B8E522-53F9-45A1-9493-5597E1D5D18D}"/>
    <dgm:cxn modelId="{E15FFDAB-4CBC-4BCC-ACB1-DAB951309CD3}" type="presOf" srcId="{97B8E522-53F9-45A1-9493-5597E1D5D18D}" destId="{834DC1BB-A73C-4628-A2EA-43E40646A426}" srcOrd="0" destOrd="0" presId="urn:microsoft.com/office/officeart/2016/7/layout/LinearBlockProcessNumbered"/>
    <dgm:cxn modelId="{19BE62AC-08C4-4753-89A1-71B80DACC9E3}" type="presOf" srcId="{8DC439AD-9F26-4B65-A5D5-B870B4A79B74}" destId="{B3961D2C-DA9A-4F83-AFAD-5B8FCA6256DD}" srcOrd="0" destOrd="0" presId="urn:microsoft.com/office/officeart/2016/7/layout/LinearBlockProcessNumbered"/>
    <dgm:cxn modelId="{E16E97CB-E441-40D9-A374-EEF03108E0F7}" type="presOf" srcId="{3996BCEA-1AB9-4DFC-869E-7CF27F35FCBD}" destId="{A753FDDB-9C31-4ACA-A781-53AB3D7F132B}" srcOrd="0" destOrd="0" presId="urn:microsoft.com/office/officeart/2016/7/layout/LinearBlockProcessNumbered"/>
    <dgm:cxn modelId="{77A6A5E5-4675-4E9D-B510-665D2E1499B0}" type="presOf" srcId="{F638E6A7-3F5C-45E2-8DB1-B11B6A88AE25}" destId="{D6189945-437A-4116-84C2-3B0709DDFB5B}" srcOrd="1" destOrd="0" presId="urn:microsoft.com/office/officeart/2016/7/layout/LinearBlockProcessNumbered"/>
    <dgm:cxn modelId="{3CA8D2F0-4A41-4FAF-BA75-E0803468428F}" type="presOf" srcId="{2AD1074B-5467-42EC-B551-D169C644B6F8}" destId="{E163366B-0B3E-446C-8B4F-BED7144F82FE}" srcOrd="0" destOrd="0" presId="urn:microsoft.com/office/officeart/2016/7/layout/LinearBlockProcessNumbered"/>
    <dgm:cxn modelId="{D45AB1F4-35D0-488E-BD00-A8E3EEA15CA3}" type="presOf" srcId="{F638E6A7-3F5C-45E2-8DB1-B11B6A88AE25}" destId="{A93B4360-8432-4FDA-AB42-177ADE3F398B}" srcOrd="0" destOrd="0" presId="urn:microsoft.com/office/officeart/2016/7/layout/LinearBlockProcessNumbered"/>
    <dgm:cxn modelId="{A44856F6-F0C6-4F4E-8A16-7417322DA702}" srcId="{0EF94BA5-E0B8-4CCD-A25B-C78F5203893A}" destId="{F638E6A7-3F5C-45E2-8DB1-B11B6A88AE25}" srcOrd="1" destOrd="0" parTransId="{1D5FAFA4-D6B8-49F8-AA84-A9EF1D3A30CE}" sibTransId="{4B8D275D-0660-4D52-A2F6-CA70CB6861B0}"/>
    <dgm:cxn modelId="{502F2CF8-A92B-481C-96E5-E087BF41395C}" type="presOf" srcId="{4B8D275D-0660-4D52-A2F6-CA70CB6861B0}" destId="{AE1057BC-B794-4300-ADF6-F7B16EF8CFBE}" srcOrd="0" destOrd="0" presId="urn:microsoft.com/office/officeart/2016/7/layout/LinearBlockProcessNumbered"/>
    <dgm:cxn modelId="{9D0EFD53-3A27-4F39-83C1-25A111152348}" type="presParOf" srcId="{A021E434-BB54-412A-855B-37533F4152F3}" destId="{48F64A1B-EAD8-489C-BB30-4860F49F9C0C}" srcOrd="0" destOrd="0" presId="urn:microsoft.com/office/officeart/2016/7/layout/LinearBlockProcessNumbered"/>
    <dgm:cxn modelId="{51B79350-A267-4438-B9C9-88A50A001B82}" type="presParOf" srcId="{48F64A1B-EAD8-489C-BB30-4860F49F9C0C}" destId="{B3961D2C-DA9A-4F83-AFAD-5B8FCA6256DD}" srcOrd="0" destOrd="0" presId="urn:microsoft.com/office/officeart/2016/7/layout/LinearBlockProcessNumbered"/>
    <dgm:cxn modelId="{7534CB12-76A7-4C59-ACB7-60F71F5C031B}" type="presParOf" srcId="{48F64A1B-EAD8-489C-BB30-4860F49F9C0C}" destId="{834DC1BB-A73C-4628-A2EA-43E40646A426}" srcOrd="1" destOrd="0" presId="urn:microsoft.com/office/officeart/2016/7/layout/LinearBlockProcessNumbered"/>
    <dgm:cxn modelId="{4FF859CC-3514-40E2-BA0B-822C6EC9E072}" type="presParOf" srcId="{48F64A1B-EAD8-489C-BB30-4860F49F9C0C}" destId="{299B1A99-454E-4D18-A766-34A4AA4B585F}" srcOrd="2" destOrd="0" presId="urn:microsoft.com/office/officeart/2016/7/layout/LinearBlockProcessNumbered"/>
    <dgm:cxn modelId="{A6386951-1825-47A0-9C8C-FA435F993BA9}" type="presParOf" srcId="{A021E434-BB54-412A-855B-37533F4152F3}" destId="{CDE3EC90-7BA0-4510-9013-D75F127C486F}" srcOrd="1" destOrd="0" presId="urn:microsoft.com/office/officeart/2016/7/layout/LinearBlockProcessNumbered"/>
    <dgm:cxn modelId="{1BE5F52D-0A13-4752-A98F-A828B61E94B7}" type="presParOf" srcId="{A021E434-BB54-412A-855B-37533F4152F3}" destId="{A92DF0E5-C8F9-41EA-A316-D60D9B5F0DED}" srcOrd="2" destOrd="0" presId="urn:microsoft.com/office/officeart/2016/7/layout/LinearBlockProcessNumbered"/>
    <dgm:cxn modelId="{E939CF37-5256-4A12-9D01-3158DA2BB7A2}" type="presParOf" srcId="{A92DF0E5-C8F9-41EA-A316-D60D9B5F0DED}" destId="{A93B4360-8432-4FDA-AB42-177ADE3F398B}" srcOrd="0" destOrd="0" presId="urn:microsoft.com/office/officeart/2016/7/layout/LinearBlockProcessNumbered"/>
    <dgm:cxn modelId="{33A5C4EF-C42C-4768-AF6A-7791AC3117AC}" type="presParOf" srcId="{A92DF0E5-C8F9-41EA-A316-D60D9B5F0DED}" destId="{AE1057BC-B794-4300-ADF6-F7B16EF8CFBE}" srcOrd="1" destOrd="0" presId="urn:microsoft.com/office/officeart/2016/7/layout/LinearBlockProcessNumbered"/>
    <dgm:cxn modelId="{8A294915-9D41-4BED-9104-E4E73E74ABFC}" type="presParOf" srcId="{A92DF0E5-C8F9-41EA-A316-D60D9B5F0DED}" destId="{D6189945-437A-4116-84C2-3B0709DDFB5B}" srcOrd="2" destOrd="0" presId="urn:microsoft.com/office/officeart/2016/7/layout/LinearBlockProcessNumbered"/>
    <dgm:cxn modelId="{3CF400BC-33C8-483B-9B75-BE3B5558F683}" type="presParOf" srcId="{A021E434-BB54-412A-855B-37533F4152F3}" destId="{FB1887D2-99BD-40F4-8CAB-422126B75F81}" srcOrd="3" destOrd="0" presId="urn:microsoft.com/office/officeart/2016/7/layout/LinearBlockProcessNumbered"/>
    <dgm:cxn modelId="{2546F8EB-61F9-47DF-80E8-538F73E5A450}" type="presParOf" srcId="{A021E434-BB54-412A-855B-37533F4152F3}" destId="{94217153-6281-4B65-92F6-187C276C0FE9}" srcOrd="4" destOrd="0" presId="urn:microsoft.com/office/officeart/2016/7/layout/LinearBlockProcessNumbered"/>
    <dgm:cxn modelId="{E4F32912-BD24-4101-A781-92D16438DCDE}" type="presParOf" srcId="{94217153-6281-4B65-92F6-187C276C0FE9}" destId="{253E706A-B6B5-4258-B730-52DE7A244257}" srcOrd="0" destOrd="0" presId="urn:microsoft.com/office/officeart/2016/7/layout/LinearBlockProcessNumbered"/>
    <dgm:cxn modelId="{9670884F-C3A0-4AC7-A10F-7A58560A2ED3}" type="presParOf" srcId="{94217153-6281-4B65-92F6-187C276C0FE9}" destId="{E163366B-0B3E-446C-8B4F-BED7144F82FE}" srcOrd="1" destOrd="0" presId="urn:microsoft.com/office/officeart/2016/7/layout/LinearBlockProcessNumbered"/>
    <dgm:cxn modelId="{B6FE3736-569A-4735-8C93-FE94C3F64F13}" type="presParOf" srcId="{94217153-6281-4B65-92F6-187C276C0FE9}" destId="{068522DD-49C4-4700-A3C7-1452DBD40BA2}" srcOrd="2" destOrd="0" presId="urn:microsoft.com/office/officeart/2016/7/layout/LinearBlockProcessNumbered"/>
    <dgm:cxn modelId="{6C2B377A-C6DA-44AE-8831-E2C1E2A423D0}" type="presParOf" srcId="{A021E434-BB54-412A-855B-37533F4152F3}" destId="{849DEFDD-C663-478C-859F-E01CA707025C}" srcOrd="5" destOrd="0" presId="urn:microsoft.com/office/officeart/2016/7/layout/LinearBlockProcessNumbered"/>
    <dgm:cxn modelId="{01D468AC-D3F6-4D09-9EC4-E89E1132C295}" type="presParOf" srcId="{A021E434-BB54-412A-855B-37533F4152F3}" destId="{286E3E43-E2C2-4ED7-B94F-8572ADB6CD77}" srcOrd="6" destOrd="0" presId="urn:microsoft.com/office/officeart/2016/7/layout/LinearBlockProcessNumbered"/>
    <dgm:cxn modelId="{8A6FE8E0-9E90-4031-BA71-45C0438A0925}" type="presParOf" srcId="{286E3E43-E2C2-4ED7-B94F-8572ADB6CD77}" destId="{A753FDDB-9C31-4ACA-A781-53AB3D7F132B}" srcOrd="0" destOrd="0" presId="urn:microsoft.com/office/officeart/2016/7/layout/LinearBlockProcessNumbered"/>
    <dgm:cxn modelId="{6A880ED6-9777-4BFE-8859-9FF1E31976C8}" type="presParOf" srcId="{286E3E43-E2C2-4ED7-B94F-8572ADB6CD77}" destId="{6D7D6318-6881-4126-889D-D7EF98EDB8E8}" srcOrd="1" destOrd="0" presId="urn:microsoft.com/office/officeart/2016/7/layout/LinearBlockProcessNumbered"/>
    <dgm:cxn modelId="{AAB7BC0E-D4F2-4D1C-9F42-7121856DA7BB}" type="presParOf" srcId="{286E3E43-E2C2-4ED7-B94F-8572ADB6CD77}" destId="{384BD8A8-8D45-44EB-BE94-74F9621C0EE4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D63B78-EB77-4720-B97F-8B507E291C0A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88A1805-C312-4DD7-BEDC-D1ECF9B7E55F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Short Term Goals</a:t>
          </a:r>
        </a:p>
      </dgm:t>
    </dgm:pt>
    <dgm:pt modelId="{8D73827C-225F-4D34-8EC9-D8F85E84235A}" type="parTrans" cxnId="{D13789FB-DB11-4444-A9C5-8EE403DD12E6}">
      <dgm:prSet/>
      <dgm:spPr/>
      <dgm:t>
        <a:bodyPr/>
        <a:lstStyle/>
        <a:p>
          <a:endParaRPr lang="en-US"/>
        </a:p>
      </dgm:t>
    </dgm:pt>
    <dgm:pt modelId="{2346844E-4F61-450D-B175-265D26F54A5B}" type="sibTrans" cxnId="{D13789FB-DB11-4444-A9C5-8EE403DD12E6}">
      <dgm:prSet/>
      <dgm:spPr/>
      <dgm:t>
        <a:bodyPr/>
        <a:lstStyle/>
        <a:p>
          <a:endParaRPr lang="en-US"/>
        </a:p>
      </dgm:t>
    </dgm:pt>
    <dgm:pt modelId="{27697FD7-E66C-4158-9E6E-3684DFA3DF16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Channel navigation</a:t>
          </a:r>
        </a:p>
      </dgm:t>
    </dgm:pt>
    <dgm:pt modelId="{7D2D743E-92DA-452F-B831-A1675B162281}" type="parTrans" cxnId="{FB230CB5-0912-4129-9FAA-318686BA18D8}">
      <dgm:prSet/>
      <dgm:spPr/>
      <dgm:t>
        <a:bodyPr/>
        <a:lstStyle/>
        <a:p>
          <a:endParaRPr lang="en-US"/>
        </a:p>
      </dgm:t>
    </dgm:pt>
    <dgm:pt modelId="{43009F9F-DA09-4D18-88DA-5F4E793EBC7A}" type="sibTrans" cxnId="{FB230CB5-0912-4129-9FAA-318686BA18D8}">
      <dgm:prSet/>
      <dgm:spPr/>
      <dgm:t>
        <a:bodyPr/>
        <a:lstStyle/>
        <a:p>
          <a:endParaRPr lang="en-US"/>
        </a:p>
      </dgm:t>
    </dgm:pt>
    <dgm:pt modelId="{1B2ED870-8BB5-4BB3-B52E-A2B20443E7A5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AI path finding</a:t>
          </a:r>
        </a:p>
      </dgm:t>
    </dgm:pt>
    <dgm:pt modelId="{7A098203-86D0-42F4-A71E-88BF7F145204}" type="parTrans" cxnId="{2A41B592-BC59-49B6-B4CA-67C9EF4E0BCF}">
      <dgm:prSet/>
      <dgm:spPr/>
      <dgm:t>
        <a:bodyPr/>
        <a:lstStyle/>
        <a:p>
          <a:endParaRPr lang="en-US"/>
        </a:p>
      </dgm:t>
    </dgm:pt>
    <dgm:pt modelId="{3B0A80D5-B51A-4B28-ADB3-AC3FFA656E12}" type="sibTrans" cxnId="{2A41B592-BC59-49B6-B4CA-67C9EF4E0BCF}">
      <dgm:prSet/>
      <dgm:spPr/>
      <dgm:t>
        <a:bodyPr/>
        <a:lstStyle/>
        <a:p>
          <a:endParaRPr lang="en-US"/>
        </a:p>
      </dgm:t>
    </dgm:pt>
    <dgm:pt modelId="{677C792B-6F7E-45B4-981B-588FB12FF5EC}">
      <dgm:prSet/>
      <dgm:spPr/>
      <dgm:t>
        <a:bodyPr/>
        <a:lstStyle/>
        <a:p>
          <a:r>
            <a:rPr lang="en-US" err="1">
              <a:latin typeface="Calibri"/>
              <a:cs typeface="Calibri"/>
            </a:rPr>
            <a:t>Xbee</a:t>
          </a:r>
          <a:r>
            <a:rPr lang="en-US">
              <a:latin typeface="Calibri"/>
              <a:cs typeface="Calibri"/>
            </a:rPr>
            <a:t> communications</a:t>
          </a:r>
        </a:p>
      </dgm:t>
    </dgm:pt>
    <dgm:pt modelId="{1AFB8D7A-5820-4E7E-9781-3A626BCDB5AA}" type="parTrans" cxnId="{3FEEBDE2-83AC-4858-B70C-51ECE819AFEA}">
      <dgm:prSet/>
      <dgm:spPr/>
      <dgm:t>
        <a:bodyPr/>
        <a:lstStyle/>
        <a:p>
          <a:endParaRPr lang="en-US"/>
        </a:p>
      </dgm:t>
    </dgm:pt>
    <dgm:pt modelId="{24FC7610-0C5C-4BE2-A0C8-513F33C51304}" type="sibTrans" cxnId="{3FEEBDE2-83AC-4858-B70C-51ECE819AFEA}">
      <dgm:prSet/>
      <dgm:spPr/>
      <dgm:t>
        <a:bodyPr/>
        <a:lstStyle/>
        <a:p>
          <a:endParaRPr lang="en-US"/>
        </a:p>
      </dgm:t>
    </dgm:pt>
    <dgm:pt modelId="{0D008F9B-75AB-4AD5-B072-22E1E9994752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Camera navigation</a:t>
          </a:r>
        </a:p>
      </dgm:t>
    </dgm:pt>
    <dgm:pt modelId="{E0513334-136B-4DE0-AD51-E92CDA60C498}" type="parTrans" cxnId="{9BE07117-64BF-49A3-9EA2-8B07792457DE}">
      <dgm:prSet/>
      <dgm:spPr/>
      <dgm:t>
        <a:bodyPr/>
        <a:lstStyle/>
        <a:p>
          <a:endParaRPr lang="en-US"/>
        </a:p>
      </dgm:t>
    </dgm:pt>
    <dgm:pt modelId="{2B4BF0E4-EC8C-4A5C-B2D0-EEBF87469D79}" type="sibTrans" cxnId="{9BE07117-64BF-49A3-9EA2-8B07792457DE}">
      <dgm:prSet/>
      <dgm:spPr/>
      <dgm:t>
        <a:bodyPr/>
        <a:lstStyle/>
        <a:p>
          <a:endParaRPr lang="en-US"/>
        </a:p>
      </dgm:t>
    </dgm:pt>
    <dgm:pt modelId="{EC645319-DC0A-4633-B880-112F4AEFB809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Long Term Goals </a:t>
          </a:r>
        </a:p>
      </dgm:t>
    </dgm:pt>
    <dgm:pt modelId="{8A01A73C-381B-47DD-B358-2D70B1C16622}" type="parTrans" cxnId="{EF7E1E5C-1A26-4AF2-87DD-07A5E73045E8}">
      <dgm:prSet/>
      <dgm:spPr/>
      <dgm:t>
        <a:bodyPr/>
        <a:lstStyle/>
        <a:p>
          <a:endParaRPr lang="en-US"/>
        </a:p>
      </dgm:t>
    </dgm:pt>
    <dgm:pt modelId="{FFA0BC55-15BC-4C6E-91EC-18FFB14AE6BE}" type="sibTrans" cxnId="{EF7E1E5C-1A26-4AF2-87DD-07A5E73045E8}">
      <dgm:prSet/>
      <dgm:spPr/>
      <dgm:t>
        <a:bodyPr/>
        <a:lstStyle/>
        <a:p>
          <a:endParaRPr lang="en-US"/>
        </a:p>
      </dgm:t>
    </dgm:pt>
    <dgm:pt modelId="{CB89469C-0E8D-4A3C-A5FD-608C529D3852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UAV communications</a:t>
          </a:r>
        </a:p>
      </dgm:t>
    </dgm:pt>
    <dgm:pt modelId="{578ECD26-A781-496C-8A07-A027102664A7}" type="parTrans" cxnId="{948B1B4C-C289-43B7-80F6-A245FE389CDE}">
      <dgm:prSet/>
      <dgm:spPr/>
      <dgm:t>
        <a:bodyPr/>
        <a:lstStyle/>
        <a:p>
          <a:endParaRPr lang="en-US"/>
        </a:p>
      </dgm:t>
    </dgm:pt>
    <dgm:pt modelId="{A1E43A53-4684-4E65-A376-5BA97075098E}" type="sibTrans" cxnId="{948B1B4C-C289-43B7-80F6-A245FE389CDE}">
      <dgm:prSet/>
      <dgm:spPr/>
      <dgm:t>
        <a:bodyPr/>
        <a:lstStyle/>
        <a:p>
          <a:endParaRPr lang="en-US"/>
        </a:p>
      </dgm:t>
    </dgm:pt>
    <dgm:pt modelId="{725E4E2B-C726-4041-955F-BD2732102737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Speed controller</a:t>
          </a:r>
        </a:p>
      </dgm:t>
    </dgm:pt>
    <dgm:pt modelId="{0271739D-12CE-4F4A-A1C4-AD4B5B2F9D08}" type="parTrans" cxnId="{F4AEF062-ECB6-4EFF-8B88-E107F814B7C0}">
      <dgm:prSet/>
      <dgm:spPr/>
      <dgm:t>
        <a:bodyPr/>
        <a:lstStyle/>
        <a:p>
          <a:endParaRPr lang="en-US"/>
        </a:p>
      </dgm:t>
    </dgm:pt>
    <dgm:pt modelId="{E2205FB6-4FC8-4C5F-B9DD-CC48A3F1B1A3}" type="sibTrans" cxnId="{F4AEF062-ECB6-4EFF-8B88-E107F814B7C0}">
      <dgm:prSet/>
      <dgm:spPr/>
      <dgm:t>
        <a:bodyPr/>
        <a:lstStyle/>
        <a:p>
          <a:endParaRPr lang="en-US"/>
        </a:p>
      </dgm:t>
    </dgm:pt>
    <dgm:pt modelId="{C48CAE30-35CB-4638-9A3C-1B07881FB777}">
      <dgm:prSet/>
      <dgm:spPr/>
      <dgm:t>
        <a:bodyPr/>
        <a:lstStyle/>
        <a:p>
          <a:pPr rtl="0"/>
          <a:r>
            <a:rPr lang="en-US">
              <a:latin typeface="Calibri"/>
              <a:cs typeface="Calibri"/>
            </a:rPr>
            <a:t>Obstacle avoidance </a:t>
          </a:r>
        </a:p>
      </dgm:t>
    </dgm:pt>
    <dgm:pt modelId="{91ADE16B-C2FA-40F1-97B9-1F45F1CBA898}" type="parTrans" cxnId="{55D38D1D-3D13-4806-8DFD-5616CAD6CB2E}">
      <dgm:prSet/>
      <dgm:spPr/>
      <dgm:t>
        <a:bodyPr/>
        <a:lstStyle/>
        <a:p>
          <a:endParaRPr lang="en-US"/>
        </a:p>
      </dgm:t>
    </dgm:pt>
    <dgm:pt modelId="{E0B43939-140E-4744-8253-A59EEDAF9227}" type="sibTrans" cxnId="{55D38D1D-3D13-4806-8DFD-5616CAD6CB2E}">
      <dgm:prSet/>
      <dgm:spPr/>
      <dgm:t>
        <a:bodyPr/>
        <a:lstStyle/>
        <a:p>
          <a:endParaRPr lang="en-US"/>
        </a:p>
      </dgm:t>
    </dgm:pt>
    <dgm:pt modelId="{B0C9F86A-E0DD-477B-81CE-F091929B5444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UAV takeoff &amp; landing</a:t>
          </a:r>
        </a:p>
      </dgm:t>
    </dgm:pt>
    <dgm:pt modelId="{CB09E95B-3ACC-4F82-A8E1-496F8FEF0917}" type="parTrans" cxnId="{54913029-3C3E-4250-9D40-E2DFBF4DC3CD}">
      <dgm:prSet/>
      <dgm:spPr/>
      <dgm:t>
        <a:bodyPr/>
        <a:lstStyle/>
        <a:p>
          <a:endParaRPr lang="en-US"/>
        </a:p>
      </dgm:t>
    </dgm:pt>
    <dgm:pt modelId="{E2BC75AA-11C6-4C89-9E72-1FECBA9C0ECF}" type="sibTrans" cxnId="{54913029-3C3E-4250-9D40-E2DFBF4DC3CD}">
      <dgm:prSet/>
      <dgm:spPr/>
      <dgm:t>
        <a:bodyPr/>
        <a:lstStyle/>
        <a:p>
          <a:endParaRPr lang="en-US"/>
        </a:p>
      </dgm:t>
    </dgm:pt>
    <dgm:pt modelId="{B72B9591-A47E-4446-8AFF-D5BA087DC3C8}" type="pres">
      <dgm:prSet presAssocID="{16D63B78-EB77-4720-B97F-8B507E291C0A}" presName="linear" presStyleCnt="0">
        <dgm:presLayoutVars>
          <dgm:animLvl val="lvl"/>
          <dgm:resizeHandles val="exact"/>
        </dgm:presLayoutVars>
      </dgm:prSet>
      <dgm:spPr/>
    </dgm:pt>
    <dgm:pt modelId="{3C869D4B-E5C3-42CA-88E4-5506C056D0FA}" type="pres">
      <dgm:prSet presAssocID="{A88A1805-C312-4DD7-BEDC-D1ECF9B7E55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B38F502E-4354-48E0-B4BD-3481BB3F1B54}" type="pres">
      <dgm:prSet presAssocID="{A88A1805-C312-4DD7-BEDC-D1ECF9B7E55F}" presName="childText" presStyleLbl="revTx" presStyleIdx="0" presStyleCnt="2">
        <dgm:presLayoutVars>
          <dgm:bulletEnabled val="1"/>
        </dgm:presLayoutVars>
      </dgm:prSet>
      <dgm:spPr/>
    </dgm:pt>
    <dgm:pt modelId="{E357FF02-5407-4690-B120-CE4217C097FD}" type="pres">
      <dgm:prSet presAssocID="{EC645319-DC0A-4633-B880-112F4AEFB80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44E8095-3BC3-430B-B99A-BC257C86E3DA}" type="pres">
      <dgm:prSet presAssocID="{EC645319-DC0A-4633-B880-112F4AEFB80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9BE07117-64BF-49A3-9EA2-8B07792457DE}" srcId="{A88A1805-C312-4DD7-BEDC-D1ECF9B7E55F}" destId="{0D008F9B-75AB-4AD5-B072-22E1E9994752}" srcOrd="3" destOrd="0" parTransId="{E0513334-136B-4DE0-AD51-E92CDA60C498}" sibTransId="{2B4BF0E4-EC8C-4A5C-B2D0-EEBF87469D79}"/>
    <dgm:cxn modelId="{2BBA8218-5F82-49D1-94D9-7DD7528F3CE3}" type="presOf" srcId="{16D63B78-EB77-4720-B97F-8B507E291C0A}" destId="{B72B9591-A47E-4446-8AFF-D5BA087DC3C8}" srcOrd="0" destOrd="0" presId="urn:microsoft.com/office/officeart/2005/8/layout/vList2"/>
    <dgm:cxn modelId="{55D38D1D-3D13-4806-8DFD-5616CAD6CB2E}" srcId="{EC645319-DC0A-4633-B880-112F4AEFB809}" destId="{C48CAE30-35CB-4638-9A3C-1B07881FB777}" srcOrd="3" destOrd="0" parTransId="{91ADE16B-C2FA-40F1-97B9-1F45F1CBA898}" sibTransId="{E0B43939-140E-4744-8253-A59EEDAF9227}"/>
    <dgm:cxn modelId="{54913029-3C3E-4250-9D40-E2DFBF4DC3CD}" srcId="{EC645319-DC0A-4633-B880-112F4AEFB809}" destId="{B0C9F86A-E0DD-477B-81CE-F091929B5444}" srcOrd="1" destOrd="0" parTransId="{CB09E95B-3ACC-4F82-A8E1-496F8FEF0917}" sibTransId="{E2BC75AA-11C6-4C89-9E72-1FECBA9C0ECF}"/>
    <dgm:cxn modelId="{EF7E1E5C-1A26-4AF2-87DD-07A5E73045E8}" srcId="{16D63B78-EB77-4720-B97F-8B507E291C0A}" destId="{EC645319-DC0A-4633-B880-112F4AEFB809}" srcOrd="1" destOrd="0" parTransId="{8A01A73C-381B-47DD-B358-2D70B1C16622}" sibTransId="{FFA0BC55-15BC-4C6E-91EC-18FFB14AE6BE}"/>
    <dgm:cxn modelId="{F4AEF062-ECB6-4EFF-8B88-E107F814B7C0}" srcId="{EC645319-DC0A-4633-B880-112F4AEFB809}" destId="{725E4E2B-C726-4041-955F-BD2732102737}" srcOrd="2" destOrd="0" parTransId="{0271739D-12CE-4F4A-A1C4-AD4B5B2F9D08}" sibTransId="{E2205FB6-4FC8-4C5F-B9DD-CC48A3F1B1A3}"/>
    <dgm:cxn modelId="{948B1B4C-C289-43B7-80F6-A245FE389CDE}" srcId="{EC645319-DC0A-4633-B880-112F4AEFB809}" destId="{CB89469C-0E8D-4A3C-A5FD-608C529D3852}" srcOrd="0" destOrd="0" parTransId="{578ECD26-A781-496C-8A07-A027102664A7}" sibTransId="{A1E43A53-4684-4E65-A376-5BA97075098E}"/>
    <dgm:cxn modelId="{F8760874-729E-4538-AE80-35CFDC594918}" type="presOf" srcId="{0D008F9B-75AB-4AD5-B072-22E1E9994752}" destId="{B38F502E-4354-48E0-B4BD-3481BB3F1B54}" srcOrd="0" destOrd="3" presId="urn:microsoft.com/office/officeart/2005/8/layout/vList2"/>
    <dgm:cxn modelId="{EE2B428E-140B-49CF-87E0-A5CD2437E970}" type="presOf" srcId="{C48CAE30-35CB-4638-9A3C-1B07881FB777}" destId="{244E8095-3BC3-430B-B99A-BC257C86E3DA}" srcOrd="0" destOrd="3" presId="urn:microsoft.com/office/officeart/2005/8/layout/vList2"/>
    <dgm:cxn modelId="{90131892-5E46-473D-94AB-A9A2F8007FCC}" type="presOf" srcId="{EC645319-DC0A-4633-B880-112F4AEFB809}" destId="{E357FF02-5407-4690-B120-CE4217C097FD}" srcOrd="0" destOrd="0" presId="urn:microsoft.com/office/officeart/2005/8/layout/vList2"/>
    <dgm:cxn modelId="{2A41B592-BC59-49B6-B4CA-67C9EF4E0BCF}" srcId="{A88A1805-C312-4DD7-BEDC-D1ECF9B7E55F}" destId="{1B2ED870-8BB5-4BB3-B52E-A2B20443E7A5}" srcOrd="1" destOrd="0" parTransId="{7A098203-86D0-42F4-A71E-88BF7F145204}" sibTransId="{3B0A80D5-B51A-4B28-ADB3-AC3FFA656E12}"/>
    <dgm:cxn modelId="{FB230CB5-0912-4129-9FAA-318686BA18D8}" srcId="{A88A1805-C312-4DD7-BEDC-D1ECF9B7E55F}" destId="{27697FD7-E66C-4158-9E6E-3684DFA3DF16}" srcOrd="0" destOrd="0" parTransId="{7D2D743E-92DA-452F-B831-A1675B162281}" sibTransId="{43009F9F-DA09-4D18-88DA-5F4E793EBC7A}"/>
    <dgm:cxn modelId="{AC54FAB5-2DA3-413F-9109-8991F5690236}" type="presOf" srcId="{1B2ED870-8BB5-4BB3-B52E-A2B20443E7A5}" destId="{B38F502E-4354-48E0-B4BD-3481BB3F1B54}" srcOrd="0" destOrd="1" presId="urn:microsoft.com/office/officeart/2005/8/layout/vList2"/>
    <dgm:cxn modelId="{F7270BC7-7EAD-4F93-A9C6-F4CEA14BC6B1}" type="presOf" srcId="{677C792B-6F7E-45B4-981B-588FB12FF5EC}" destId="{B38F502E-4354-48E0-B4BD-3481BB3F1B54}" srcOrd="0" destOrd="2" presId="urn:microsoft.com/office/officeart/2005/8/layout/vList2"/>
    <dgm:cxn modelId="{861E0FC8-4081-40CF-B996-1F1034AD4D24}" type="presOf" srcId="{A88A1805-C312-4DD7-BEDC-D1ECF9B7E55F}" destId="{3C869D4B-E5C3-42CA-88E4-5506C056D0FA}" srcOrd="0" destOrd="0" presId="urn:microsoft.com/office/officeart/2005/8/layout/vList2"/>
    <dgm:cxn modelId="{177A07D2-87BB-4592-B640-2E6A3DC8D6BA}" type="presOf" srcId="{CB89469C-0E8D-4A3C-A5FD-608C529D3852}" destId="{244E8095-3BC3-430B-B99A-BC257C86E3DA}" srcOrd="0" destOrd="0" presId="urn:microsoft.com/office/officeart/2005/8/layout/vList2"/>
    <dgm:cxn modelId="{D103A2D7-6021-4368-A9F2-CC2EEE7C9B00}" type="presOf" srcId="{725E4E2B-C726-4041-955F-BD2732102737}" destId="{244E8095-3BC3-430B-B99A-BC257C86E3DA}" srcOrd="0" destOrd="2" presId="urn:microsoft.com/office/officeart/2005/8/layout/vList2"/>
    <dgm:cxn modelId="{3FEEBDE2-83AC-4858-B70C-51ECE819AFEA}" srcId="{A88A1805-C312-4DD7-BEDC-D1ECF9B7E55F}" destId="{677C792B-6F7E-45B4-981B-588FB12FF5EC}" srcOrd="2" destOrd="0" parTransId="{1AFB8D7A-5820-4E7E-9781-3A626BCDB5AA}" sibTransId="{24FC7610-0C5C-4BE2-A0C8-513F33C51304}"/>
    <dgm:cxn modelId="{F83A77E3-2E24-4EED-B9E6-C171B25A7F04}" type="presOf" srcId="{27697FD7-E66C-4158-9E6E-3684DFA3DF16}" destId="{B38F502E-4354-48E0-B4BD-3481BB3F1B54}" srcOrd="0" destOrd="0" presId="urn:microsoft.com/office/officeart/2005/8/layout/vList2"/>
    <dgm:cxn modelId="{D13789FB-DB11-4444-A9C5-8EE403DD12E6}" srcId="{16D63B78-EB77-4720-B97F-8B507E291C0A}" destId="{A88A1805-C312-4DD7-BEDC-D1ECF9B7E55F}" srcOrd="0" destOrd="0" parTransId="{8D73827C-225F-4D34-8EC9-D8F85E84235A}" sibTransId="{2346844E-4F61-450D-B175-265D26F54A5B}"/>
    <dgm:cxn modelId="{56B9AAFB-E12C-48DD-B3CC-6F139E01E524}" type="presOf" srcId="{B0C9F86A-E0DD-477B-81CE-F091929B5444}" destId="{244E8095-3BC3-430B-B99A-BC257C86E3DA}" srcOrd="0" destOrd="1" presId="urn:microsoft.com/office/officeart/2005/8/layout/vList2"/>
    <dgm:cxn modelId="{6519BB67-1F16-482F-BB5F-919DCE02C9F8}" type="presParOf" srcId="{B72B9591-A47E-4446-8AFF-D5BA087DC3C8}" destId="{3C869D4B-E5C3-42CA-88E4-5506C056D0FA}" srcOrd="0" destOrd="0" presId="urn:microsoft.com/office/officeart/2005/8/layout/vList2"/>
    <dgm:cxn modelId="{FC279CB6-EDB7-40B7-BE11-2EFE34A6C1E5}" type="presParOf" srcId="{B72B9591-A47E-4446-8AFF-D5BA087DC3C8}" destId="{B38F502E-4354-48E0-B4BD-3481BB3F1B54}" srcOrd="1" destOrd="0" presId="urn:microsoft.com/office/officeart/2005/8/layout/vList2"/>
    <dgm:cxn modelId="{AE91EDD3-E4AB-4411-88CF-1C40CC38BE52}" type="presParOf" srcId="{B72B9591-A47E-4446-8AFF-D5BA087DC3C8}" destId="{E357FF02-5407-4690-B120-CE4217C097FD}" srcOrd="2" destOrd="0" presId="urn:microsoft.com/office/officeart/2005/8/layout/vList2"/>
    <dgm:cxn modelId="{69A3E5EE-D23A-4ED1-81F0-3FBCC92FB32C}" type="presParOf" srcId="{B72B9591-A47E-4446-8AFF-D5BA087DC3C8}" destId="{244E8095-3BC3-430B-B99A-BC257C86E3DA}" srcOrd="3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E32B58-E6C0-4165-B0AC-3D3857C79113}">
      <dsp:nvSpPr>
        <dsp:cNvPr id="0" name=""/>
        <dsp:cNvSpPr/>
      </dsp:nvSpPr>
      <dsp:spPr>
        <a:xfrm>
          <a:off x="1656626" y="441867"/>
          <a:ext cx="3428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2804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18693" y="485720"/>
        <a:ext cx="18670" cy="3734"/>
      </dsp:txXfrm>
    </dsp:sp>
    <dsp:sp modelId="{436C1752-5570-4645-8C7A-3DC43CC80EF8}">
      <dsp:nvSpPr>
        <dsp:cNvPr id="0" name=""/>
        <dsp:cNvSpPr/>
      </dsp:nvSpPr>
      <dsp:spPr>
        <a:xfrm>
          <a:off x="34929" y="538"/>
          <a:ext cx="1623496" cy="97409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553" tIns="83505" rIns="79553" bIns="8350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Travel both remotely and autonomously</a:t>
          </a:r>
        </a:p>
      </dsp:txBody>
      <dsp:txXfrm>
        <a:off x="34929" y="538"/>
        <a:ext cx="1623496" cy="974098"/>
      </dsp:txXfrm>
    </dsp:sp>
    <dsp:sp modelId="{F833B664-2235-40B3-AB79-F9946D84A420}">
      <dsp:nvSpPr>
        <dsp:cNvPr id="0" name=""/>
        <dsp:cNvSpPr/>
      </dsp:nvSpPr>
      <dsp:spPr>
        <a:xfrm>
          <a:off x="846677" y="972836"/>
          <a:ext cx="1996901" cy="342804"/>
        </a:xfrm>
        <a:custGeom>
          <a:avLst/>
          <a:gdLst/>
          <a:ahLst/>
          <a:cxnLst/>
          <a:rect l="0" t="0" r="0" b="0"/>
          <a:pathLst>
            <a:path>
              <a:moveTo>
                <a:pt x="1996901" y="0"/>
              </a:moveTo>
              <a:lnTo>
                <a:pt x="1996901" y="188502"/>
              </a:lnTo>
              <a:lnTo>
                <a:pt x="0" y="188502"/>
              </a:lnTo>
              <a:lnTo>
                <a:pt x="0" y="342804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94340" y="1142371"/>
        <a:ext cx="101575" cy="3734"/>
      </dsp:txXfrm>
    </dsp:sp>
    <dsp:sp modelId="{74D58E66-BC15-4265-B289-181A8DBF6E81}">
      <dsp:nvSpPr>
        <dsp:cNvPr id="0" name=""/>
        <dsp:cNvSpPr/>
      </dsp:nvSpPr>
      <dsp:spPr>
        <a:xfrm>
          <a:off x="2031830" y="538"/>
          <a:ext cx="1623496" cy="97409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553" tIns="83505" rIns="79553" bIns="8350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Pathfinding algorithm solving for course</a:t>
          </a:r>
        </a:p>
      </dsp:txBody>
      <dsp:txXfrm>
        <a:off x="2031830" y="538"/>
        <a:ext cx="1623496" cy="974098"/>
      </dsp:txXfrm>
    </dsp:sp>
    <dsp:sp modelId="{9EC290DB-B1AA-4B58-9B13-3098981F63A2}">
      <dsp:nvSpPr>
        <dsp:cNvPr id="0" name=""/>
        <dsp:cNvSpPr/>
      </dsp:nvSpPr>
      <dsp:spPr>
        <a:xfrm>
          <a:off x="1656626" y="1789369"/>
          <a:ext cx="3428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2804" y="45720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18693" y="1833222"/>
        <a:ext cx="18670" cy="3734"/>
      </dsp:txXfrm>
    </dsp:sp>
    <dsp:sp modelId="{BF30DA76-BFFF-482C-BC96-51F18BD3326E}">
      <dsp:nvSpPr>
        <dsp:cNvPr id="0" name=""/>
        <dsp:cNvSpPr/>
      </dsp:nvSpPr>
      <dsp:spPr>
        <a:xfrm>
          <a:off x="34929" y="1348040"/>
          <a:ext cx="1623496" cy="97409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553" tIns="83505" rIns="79553" bIns="83505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Communicate waypoints wirelessly</a:t>
          </a:r>
          <a:r>
            <a:rPr lang="en-US" sz="1600" kern="1200">
              <a:latin typeface="Calibri Light" panose="020F0302020204030204"/>
            </a:rPr>
            <a:t> </a:t>
          </a:r>
          <a:endParaRPr lang="en-US" sz="1600" kern="1200"/>
        </a:p>
      </dsp:txBody>
      <dsp:txXfrm>
        <a:off x="34929" y="1348040"/>
        <a:ext cx="1623496" cy="974098"/>
      </dsp:txXfrm>
    </dsp:sp>
    <dsp:sp modelId="{59702F8B-FC07-48A2-94A9-FCDFE614FD3F}">
      <dsp:nvSpPr>
        <dsp:cNvPr id="0" name=""/>
        <dsp:cNvSpPr/>
      </dsp:nvSpPr>
      <dsp:spPr>
        <a:xfrm>
          <a:off x="846677" y="2320339"/>
          <a:ext cx="1996901" cy="342804"/>
        </a:xfrm>
        <a:custGeom>
          <a:avLst/>
          <a:gdLst/>
          <a:ahLst/>
          <a:cxnLst/>
          <a:rect l="0" t="0" r="0" b="0"/>
          <a:pathLst>
            <a:path>
              <a:moveTo>
                <a:pt x="1996901" y="0"/>
              </a:moveTo>
              <a:lnTo>
                <a:pt x="1996901" y="188502"/>
              </a:lnTo>
              <a:lnTo>
                <a:pt x="0" y="188502"/>
              </a:lnTo>
              <a:lnTo>
                <a:pt x="0" y="34280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94340" y="2489874"/>
        <a:ext cx="101575" cy="3734"/>
      </dsp:txXfrm>
    </dsp:sp>
    <dsp:sp modelId="{A1762F8D-D9FE-4079-9B32-F724B1B1F4C6}">
      <dsp:nvSpPr>
        <dsp:cNvPr id="0" name=""/>
        <dsp:cNvSpPr/>
      </dsp:nvSpPr>
      <dsp:spPr>
        <a:xfrm>
          <a:off x="2031830" y="1348040"/>
          <a:ext cx="1623496" cy="97409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553" tIns="83505" rIns="79553" bIns="8350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GPS waypoint tracking</a:t>
          </a:r>
        </a:p>
      </dsp:txBody>
      <dsp:txXfrm>
        <a:off x="2031830" y="1348040"/>
        <a:ext cx="1623496" cy="974098"/>
      </dsp:txXfrm>
    </dsp:sp>
    <dsp:sp modelId="{3E3A23EF-87AC-4B84-93B4-1683CBF63937}">
      <dsp:nvSpPr>
        <dsp:cNvPr id="0" name=""/>
        <dsp:cNvSpPr/>
      </dsp:nvSpPr>
      <dsp:spPr>
        <a:xfrm>
          <a:off x="1656626" y="3136872"/>
          <a:ext cx="34280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42804" y="45720"/>
              </a:lnTo>
            </a:path>
          </a:pathLst>
        </a:custGeom>
        <a:noFill/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818693" y="3180725"/>
        <a:ext cx="18670" cy="3734"/>
      </dsp:txXfrm>
    </dsp:sp>
    <dsp:sp modelId="{380FD097-6783-4F7C-8DA8-D1C507EEC26C}">
      <dsp:nvSpPr>
        <dsp:cNvPr id="0" name=""/>
        <dsp:cNvSpPr/>
      </dsp:nvSpPr>
      <dsp:spPr>
        <a:xfrm>
          <a:off x="34929" y="2695543"/>
          <a:ext cx="1623496" cy="97409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6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6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553" tIns="83505" rIns="79553" bIns="8350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Camera based channel navigation</a:t>
          </a:r>
        </a:p>
      </dsp:txBody>
      <dsp:txXfrm>
        <a:off x="34929" y="2695543"/>
        <a:ext cx="1623496" cy="974098"/>
      </dsp:txXfrm>
    </dsp:sp>
    <dsp:sp modelId="{6590D3E9-2D30-402E-8998-37217902CDB2}">
      <dsp:nvSpPr>
        <dsp:cNvPr id="0" name=""/>
        <dsp:cNvSpPr/>
      </dsp:nvSpPr>
      <dsp:spPr>
        <a:xfrm>
          <a:off x="2031830" y="2695543"/>
          <a:ext cx="1623496" cy="97409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9553" tIns="83505" rIns="79553" bIns="83505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Conduct UAV landing/takeoff</a:t>
          </a:r>
        </a:p>
      </dsp:txBody>
      <dsp:txXfrm>
        <a:off x="2031830" y="2695543"/>
        <a:ext cx="1623496" cy="9740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EC069E-5DC9-4E6B-A686-03404B948EC3}">
      <dsp:nvSpPr>
        <dsp:cNvPr id="0" name=""/>
        <dsp:cNvSpPr/>
      </dsp:nvSpPr>
      <dsp:spPr>
        <a:xfrm>
          <a:off x="348206" y="835188"/>
          <a:ext cx="1075482" cy="10754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EA7D68-C269-4029-937B-55A6E510BBFA}">
      <dsp:nvSpPr>
        <dsp:cNvPr id="0" name=""/>
        <dsp:cNvSpPr/>
      </dsp:nvSpPr>
      <dsp:spPr>
        <a:xfrm>
          <a:off x="577408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60209-E786-4A4C-86F7-E5F6636CE030}">
      <dsp:nvSpPr>
        <dsp:cNvPr id="0" name=""/>
        <dsp:cNvSpPr/>
      </dsp:nvSpPr>
      <dsp:spPr>
        <a:xfrm>
          <a:off x="4405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Easy storage of all documentation</a:t>
          </a:r>
        </a:p>
      </dsp:txBody>
      <dsp:txXfrm>
        <a:off x="4405" y="2245657"/>
        <a:ext cx="1763085" cy="705234"/>
      </dsp:txXfrm>
    </dsp:sp>
    <dsp:sp modelId="{F84F9D62-ECB4-4341-BE7D-4BCC5BDA68F2}">
      <dsp:nvSpPr>
        <dsp:cNvPr id="0" name=""/>
        <dsp:cNvSpPr/>
      </dsp:nvSpPr>
      <dsp:spPr>
        <a:xfrm>
          <a:off x="2419832" y="835188"/>
          <a:ext cx="1075482" cy="10754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C23735-DFDE-4D35-A512-551F28537F13}">
      <dsp:nvSpPr>
        <dsp:cNvPr id="0" name=""/>
        <dsp:cNvSpPr/>
      </dsp:nvSpPr>
      <dsp:spPr>
        <a:xfrm>
          <a:off x="2649033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8C7FC-C927-4950-AD04-CC1524598778}">
      <dsp:nvSpPr>
        <dsp:cNvPr id="0" name=""/>
        <dsp:cNvSpPr/>
      </dsp:nvSpPr>
      <dsp:spPr>
        <a:xfrm>
          <a:off x="2076031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Maintain and track changes to code</a:t>
          </a:r>
        </a:p>
      </dsp:txBody>
      <dsp:txXfrm>
        <a:off x="2076031" y="2245657"/>
        <a:ext cx="1763085" cy="705234"/>
      </dsp:txXfrm>
    </dsp:sp>
    <dsp:sp modelId="{2461D2D2-05BA-4F27-A5F0-B05D87094943}">
      <dsp:nvSpPr>
        <dsp:cNvPr id="0" name=""/>
        <dsp:cNvSpPr/>
      </dsp:nvSpPr>
      <dsp:spPr>
        <a:xfrm>
          <a:off x="4491458" y="835188"/>
          <a:ext cx="1075482" cy="10754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57ED9F-CBCC-4F00-BCA1-40D12F654706}">
      <dsp:nvSpPr>
        <dsp:cNvPr id="0" name=""/>
        <dsp:cNvSpPr/>
      </dsp:nvSpPr>
      <dsp:spPr>
        <a:xfrm>
          <a:off x="4720659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74637A-E8A7-4B71-B0BC-F01A84649FE0}">
      <dsp:nvSpPr>
        <dsp:cNvPr id="0" name=""/>
        <dsp:cNvSpPr/>
      </dsp:nvSpPr>
      <dsp:spPr>
        <a:xfrm>
          <a:off x="4147657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Provide “how to” documents</a:t>
          </a:r>
        </a:p>
      </dsp:txBody>
      <dsp:txXfrm>
        <a:off x="4147657" y="2245657"/>
        <a:ext cx="1763085" cy="705234"/>
      </dsp:txXfrm>
    </dsp:sp>
    <dsp:sp modelId="{DDA9A5D6-457F-4AFD-A6AA-3729E830A824}">
      <dsp:nvSpPr>
        <dsp:cNvPr id="0" name=""/>
        <dsp:cNvSpPr/>
      </dsp:nvSpPr>
      <dsp:spPr>
        <a:xfrm>
          <a:off x="6563084" y="835188"/>
          <a:ext cx="1075482" cy="107548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A3ED1E-8A4F-445B-AA67-2C1E7B592588}">
      <dsp:nvSpPr>
        <dsp:cNvPr id="0" name=""/>
        <dsp:cNvSpPr/>
      </dsp:nvSpPr>
      <dsp:spPr>
        <a:xfrm>
          <a:off x="6792285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632895-0C76-4847-AD81-1CF932051713}">
      <dsp:nvSpPr>
        <dsp:cNvPr id="0" name=""/>
        <dsp:cNvSpPr/>
      </dsp:nvSpPr>
      <dsp:spPr>
        <a:xfrm>
          <a:off x="6219283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Pair code with working demonstrations</a:t>
          </a:r>
        </a:p>
      </dsp:txBody>
      <dsp:txXfrm>
        <a:off x="6219283" y="2245657"/>
        <a:ext cx="1763085" cy="705234"/>
      </dsp:txXfrm>
    </dsp:sp>
    <dsp:sp modelId="{2AB33D26-DF0A-43EA-8D9D-984CF63D44DE}">
      <dsp:nvSpPr>
        <dsp:cNvPr id="0" name=""/>
        <dsp:cNvSpPr/>
      </dsp:nvSpPr>
      <dsp:spPr>
        <a:xfrm>
          <a:off x="8634710" y="835188"/>
          <a:ext cx="1075482" cy="1075482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E264C9-8FDA-4E11-8B80-74F93FC88B70}">
      <dsp:nvSpPr>
        <dsp:cNvPr id="0" name=""/>
        <dsp:cNvSpPr/>
      </dsp:nvSpPr>
      <dsp:spPr>
        <a:xfrm>
          <a:off x="8863911" y="1064389"/>
          <a:ext cx="617080" cy="61708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590F0-968F-4A8C-B522-2D2BF0A4F648}">
      <dsp:nvSpPr>
        <dsp:cNvPr id="0" name=""/>
        <dsp:cNvSpPr/>
      </dsp:nvSpPr>
      <dsp:spPr>
        <a:xfrm>
          <a:off x="8290908" y="2245657"/>
          <a:ext cx="1763085" cy="7052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Prepare to hand off project to next class</a:t>
          </a:r>
        </a:p>
      </dsp:txBody>
      <dsp:txXfrm>
        <a:off x="8290908" y="2245657"/>
        <a:ext cx="1763085" cy="7052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054F0-1E8E-4D03-B807-44A8B3F79839}">
      <dsp:nvSpPr>
        <dsp:cNvPr id="0" name=""/>
        <dsp:cNvSpPr/>
      </dsp:nvSpPr>
      <dsp:spPr>
        <a:xfrm>
          <a:off x="450" y="78253"/>
          <a:ext cx="1756836" cy="105410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Manual remote handling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Pool </a:t>
          </a:r>
          <a:r>
            <a:rPr lang="en-US" sz="1400" kern="1200">
              <a:latin typeface="Calibri Light" panose="020F0302020204030204"/>
            </a:rPr>
            <a:t>tested</a:t>
          </a:r>
          <a:endParaRPr lang="en-US" sz="1400" kern="1200"/>
        </a:p>
      </dsp:txBody>
      <dsp:txXfrm>
        <a:off x="450" y="78253"/>
        <a:ext cx="1756836" cy="1054101"/>
      </dsp:txXfrm>
    </dsp:sp>
    <dsp:sp modelId="{51094C0A-826F-4CB3-803E-ECC6E6C697BB}">
      <dsp:nvSpPr>
        <dsp:cNvPr id="0" name=""/>
        <dsp:cNvSpPr/>
      </dsp:nvSpPr>
      <dsp:spPr>
        <a:xfrm>
          <a:off x="1932970" y="78253"/>
          <a:ext cx="1756836" cy="105410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Safety measures</a:t>
          </a:r>
          <a:r>
            <a:rPr lang="en-US" sz="1400" kern="1200">
              <a:latin typeface="Calibri Light" panose="020F0302020204030204"/>
            </a:rPr>
            <a:t> </a:t>
          </a:r>
          <a:endParaRPr lang="en-US" sz="1400" kern="1200"/>
        </a:p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Bench </a:t>
          </a:r>
          <a:r>
            <a:rPr lang="en-US" sz="1400" kern="1200">
              <a:latin typeface="Calibri Light" panose="020F0302020204030204"/>
            </a:rPr>
            <a:t>tested </a:t>
          </a:r>
          <a:endParaRPr lang="en-US" sz="1400" kern="1200"/>
        </a:p>
      </dsp:txBody>
      <dsp:txXfrm>
        <a:off x="1932970" y="78253"/>
        <a:ext cx="1756836" cy="1054101"/>
      </dsp:txXfrm>
    </dsp:sp>
    <dsp:sp modelId="{0A432F39-54E5-4060-95FB-AB5CE0E0DA10}">
      <dsp:nvSpPr>
        <dsp:cNvPr id="0" name=""/>
        <dsp:cNvSpPr/>
      </dsp:nvSpPr>
      <dsp:spPr>
        <a:xfrm>
          <a:off x="450" y="1308039"/>
          <a:ext cx="1756836" cy="105410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Hardware redesign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Bench </a:t>
          </a:r>
          <a:r>
            <a:rPr lang="en-US" sz="1400" kern="1200">
              <a:latin typeface="Calibri Light" panose="020F0302020204030204"/>
            </a:rPr>
            <a:t>tested</a:t>
          </a:r>
          <a:endParaRPr lang="en-US" sz="1400" kern="1200"/>
        </a:p>
      </dsp:txBody>
      <dsp:txXfrm>
        <a:off x="450" y="1308039"/>
        <a:ext cx="1756836" cy="1054101"/>
      </dsp:txXfrm>
    </dsp:sp>
    <dsp:sp modelId="{F9F15A6A-D958-4625-A41B-B3BFA2561106}">
      <dsp:nvSpPr>
        <dsp:cNvPr id="0" name=""/>
        <dsp:cNvSpPr/>
      </dsp:nvSpPr>
      <dsp:spPr>
        <a:xfrm>
          <a:off x="1932970" y="1308039"/>
          <a:ext cx="1756836" cy="105410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PD Heading controller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Pool </a:t>
          </a:r>
          <a:r>
            <a:rPr lang="en-US" sz="1400" kern="1200">
              <a:latin typeface="Calibri Light" panose="020F0302020204030204"/>
            </a:rPr>
            <a:t>tested</a:t>
          </a:r>
          <a:endParaRPr lang="en-US" sz="1400" kern="1200"/>
        </a:p>
      </dsp:txBody>
      <dsp:txXfrm>
        <a:off x="1932970" y="1308039"/>
        <a:ext cx="1756836" cy="1054101"/>
      </dsp:txXfrm>
    </dsp:sp>
    <dsp:sp modelId="{53BF6476-5D7B-4F95-813A-1C228ECF94D8}">
      <dsp:nvSpPr>
        <dsp:cNvPr id="0" name=""/>
        <dsp:cNvSpPr/>
      </dsp:nvSpPr>
      <dsp:spPr>
        <a:xfrm>
          <a:off x="966710" y="2537824"/>
          <a:ext cx="1756836" cy="1054101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dk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dk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GPS waypoint tracking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Thames River </a:t>
          </a:r>
          <a:r>
            <a:rPr lang="en-US" sz="1400" kern="1200">
              <a:latin typeface="Calibri Light" panose="020F0302020204030204"/>
            </a:rPr>
            <a:t>tested</a:t>
          </a:r>
          <a:endParaRPr lang="en-US" sz="1400" kern="120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>
            <a:latin typeface="Calibri Light" panose="020F0302020204030204"/>
          </a:endParaRPr>
        </a:p>
      </dsp:txBody>
      <dsp:txXfrm>
        <a:off x="966710" y="2537824"/>
        <a:ext cx="1756836" cy="105410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94D6AA-9B33-4F2C-9E95-A34DB5B0EBB6}">
      <dsp:nvSpPr>
        <dsp:cNvPr id="0" name=""/>
        <dsp:cNvSpPr/>
      </dsp:nvSpPr>
      <dsp:spPr>
        <a:xfrm>
          <a:off x="49" y="17142"/>
          <a:ext cx="4700140" cy="108626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Goal: Decrease Cross-Track error to 10% of leg length</a:t>
          </a:r>
        </a:p>
      </dsp:txBody>
      <dsp:txXfrm>
        <a:off x="49" y="17142"/>
        <a:ext cx="4700140" cy="1086262"/>
      </dsp:txXfrm>
    </dsp:sp>
    <dsp:sp modelId="{A9F4ADE2-701A-49AB-834B-4544C97FCE97}">
      <dsp:nvSpPr>
        <dsp:cNvPr id="0" name=""/>
        <dsp:cNvSpPr/>
      </dsp:nvSpPr>
      <dsp:spPr>
        <a:xfrm>
          <a:off x="49" y="1103404"/>
          <a:ext cx="4700140" cy="26352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FFB8BC-42C0-430A-8FE2-3C031588B33B}">
      <dsp:nvSpPr>
        <dsp:cNvPr id="0" name=""/>
        <dsp:cNvSpPr/>
      </dsp:nvSpPr>
      <dsp:spPr>
        <a:xfrm>
          <a:off x="5358209" y="17142"/>
          <a:ext cx="4700140" cy="1086262"/>
        </a:xfrm>
        <a:prstGeom prst="rect">
          <a:avLst/>
        </a:prstGeom>
        <a:solidFill>
          <a:schemeClr val="accent5">
            <a:hueOff val="2356783"/>
            <a:satOff val="-11270"/>
            <a:lumOff val="12353"/>
            <a:alphaOff val="0"/>
          </a:schemeClr>
        </a:solidFill>
        <a:ln w="15875" cap="flat" cmpd="sng" algn="ctr">
          <a:solidFill>
            <a:schemeClr val="accent5">
              <a:hueOff val="2356783"/>
              <a:satOff val="-11270"/>
              <a:lumOff val="1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3360" tIns="121920" rIns="213360" bIns="12192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Solutions:</a:t>
          </a:r>
        </a:p>
      </dsp:txBody>
      <dsp:txXfrm>
        <a:off x="5358209" y="17142"/>
        <a:ext cx="4700140" cy="1086262"/>
      </dsp:txXfrm>
    </dsp:sp>
    <dsp:sp modelId="{23CE84E3-3B87-46BB-B08B-86FB495804EB}">
      <dsp:nvSpPr>
        <dsp:cNvPr id="0" name=""/>
        <dsp:cNvSpPr/>
      </dsp:nvSpPr>
      <dsp:spPr>
        <a:xfrm>
          <a:off x="5358209" y="1103404"/>
          <a:ext cx="4700140" cy="2635200"/>
        </a:xfrm>
        <a:prstGeom prst="rect">
          <a:avLst/>
        </a:prstGeom>
        <a:solidFill>
          <a:schemeClr val="accent5">
            <a:tint val="40000"/>
            <a:alpha val="90000"/>
            <a:hueOff val="2605351"/>
            <a:satOff val="4796"/>
            <a:lumOff val="2125"/>
            <a:alphaOff val="0"/>
          </a:schemeClr>
        </a:solidFill>
        <a:ln w="15875" cap="flat" cmpd="sng" algn="ctr">
          <a:solidFill>
            <a:schemeClr val="accent5">
              <a:tint val="40000"/>
              <a:alpha val="90000"/>
              <a:hueOff val="2605351"/>
              <a:satOff val="4796"/>
              <a:lumOff val="212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213360" bIns="24003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IMU Calibration/Start-up Routine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IMU Bias Elimination</a:t>
          </a:r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000" kern="1200"/>
            <a:t>Cross-Track Error Controller</a:t>
          </a:r>
        </a:p>
      </dsp:txBody>
      <dsp:txXfrm>
        <a:off x="5358209" y="1103404"/>
        <a:ext cx="4700140" cy="26352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961D2C-DA9A-4F83-AFAD-5B8FCA6256DD}">
      <dsp:nvSpPr>
        <dsp:cNvPr id="0" name=""/>
        <dsp:cNvSpPr/>
      </dsp:nvSpPr>
      <dsp:spPr>
        <a:xfrm>
          <a:off x="218" y="529522"/>
          <a:ext cx="2640159" cy="316819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89" tIns="0" rIns="260789" bIns="330200" numCol="1" spcCol="1270" anchor="t" anchorCtr="0">
          <a:noAutofit/>
        </a:bodyPr>
        <a:lstStyle/>
        <a:p>
          <a:pPr marL="0" lvl="0" indent="0" algn="l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IMU: Implementing calibration system to produce more accurate IMU data to reduce cross track error </a:t>
          </a:r>
        </a:p>
      </dsp:txBody>
      <dsp:txXfrm>
        <a:off x="218" y="1796799"/>
        <a:ext cx="2640159" cy="1900915"/>
      </dsp:txXfrm>
    </dsp:sp>
    <dsp:sp modelId="{834DC1BB-A73C-4628-A2EA-43E40646A426}">
      <dsp:nvSpPr>
        <dsp:cNvPr id="0" name=""/>
        <dsp:cNvSpPr/>
      </dsp:nvSpPr>
      <dsp:spPr>
        <a:xfrm>
          <a:off x="218" y="529522"/>
          <a:ext cx="2640159" cy="126727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89" tIns="165100" rIns="26078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218" y="529522"/>
        <a:ext cx="2640159" cy="1267276"/>
      </dsp:txXfrm>
    </dsp:sp>
    <dsp:sp modelId="{A93B4360-8432-4FDA-AB42-177ADE3F398B}">
      <dsp:nvSpPr>
        <dsp:cNvPr id="0" name=""/>
        <dsp:cNvSpPr/>
      </dsp:nvSpPr>
      <dsp:spPr>
        <a:xfrm>
          <a:off x="2851591" y="529522"/>
          <a:ext cx="2640159" cy="3168191"/>
        </a:xfrm>
        <a:prstGeom prst="rect">
          <a:avLst/>
        </a:prstGeom>
        <a:solidFill>
          <a:schemeClr val="accent2">
            <a:hueOff val="-443941"/>
            <a:satOff val="-195"/>
            <a:lumOff val="523"/>
            <a:alphaOff val="0"/>
          </a:schemeClr>
        </a:solidFill>
        <a:ln w="15875" cap="flat" cmpd="sng" algn="ctr">
          <a:solidFill>
            <a:schemeClr val="accent2">
              <a:hueOff val="-443941"/>
              <a:satOff val="-195"/>
              <a:lumOff val="52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89" tIns="0" rIns="260789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Wireless Communication: transmit &amp; receive GPS waypoints, </a:t>
          </a:r>
          <a:r>
            <a:rPr lang="en-US" sz="1700" kern="1200">
              <a:latin typeface="Calibri Light" panose="020F0302020204030204"/>
            </a:rPr>
            <a:t>competition</a:t>
          </a:r>
          <a:r>
            <a:rPr lang="en-US" sz="1700" kern="1200"/>
            <a:t> commands</a:t>
          </a:r>
        </a:p>
      </dsp:txBody>
      <dsp:txXfrm>
        <a:off x="2851591" y="1796799"/>
        <a:ext cx="2640159" cy="1900915"/>
      </dsp:txXfrm>
    </dsp:sp>
    <dsp:sp modelId="{AE1057BC-B794-4300-ADF6-F7B16EF8CFBE}">
      <dsp:nvSpPr>
        <dsp:cNvPr id="0" name=""/>
        <dsp:cNvSpPr/>
      </dsp:nvSpPr>
      <dsp:spPr>
        <a:xfrm>
          <a:off x="2851591" y="529522"/>
          <a:ext cx="2640159" cy="126727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89" tIns="165100" rIns="26078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851591" y="529522"/>
        <a:ext cx="2640159" cy="1267276"/>
      </dsp:txXfrm>
    </dsp:sp>
    <dsp:sp modelId="{253E706A-B6B5-4258-B730-52DE7A244257}">
      <dsp:nvSpPr>
        <dsp:cNvPr id="0" name=""/>
        <dsp:cNvSpPr/>
      </dsp:nvSpPr>
      <dsp:spPr>
        <a:xfrm>
          <a:off x="5702963" y="529522"/>
          <a:ext cx="2640159" cy="3168191"/>
        </a:xfrm>
        <a:prstGeom prst="rect">
          <a:avLst/>
        </a:prstGeom>
        <a:solidFill>
          <a:schemeClr val="accent2">
            <a:hueOff val="-887883"/>
            <a:satOff val="-391"/>
            <a:lumOff val="1046"/>
            <a:alphaOff val="0"/>
          </a:schemeClr>
        </a:solidFill>
        <a:ln w="15875" cap="flat" cmpd="sng" algn="ctr">
          <a:solidFill>
            <a:schemeClr val="accent2">
              <a:hueOff val="-887883"/>
              <a:satOff val="-391"/>
              <a:lumOff val="104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89" tIns="0" rIns="260789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Image Processing: obstacle channel and speed gate navigation via onboard computer</a:t>
          </a:r>
        </a:p>
      </dsp:txBody>
      <dsp:txXfrm>
        <a:off x="5702963" y="1796799"/>
        <a:ext cx="2640159" cy="1900915"/>
      </dsp:txXfrm>
    </dsp:sp>
    <dsp:sp modelId="{E163366B-0B3E-446C-8B4F-BED7144F82FE}">
      <dsp:nvSpPr>
        <dsp:cNvPr id="0" name=""/>
        <dsp:cNvSpPr/>
      </dsp:nvSpPr>
      <dsp:spPr>
        <a:xfrm>
          <a:off x="5702963" y="529522"/>
          <a:ext cx="2640159" cy="126727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89" tIns="165100" rIns="26078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702963" y="529522"/>
        <a:ext cx="2640159" cy="1267276"/>
      </dsp:txXfrm>
    </dsp:sp>
    <dsp:sp modelId="{A753FDDB-9C31-4ACA-A781-53AB3D7F132B}">
      <dsp:nvSpPr>
        <dsp:cNvPr id="0" name=""/>
        <dsp:cNvSpPr/>
      </dsp:nvSpPr>
      <dsp:spPr>
        <a:xfrm>
          <a:off x="8554336" y="529522"/>
          <a:ext cx="2640159" cy="3168191"/>
        </a:xfrm>
        <a:prstGeom prst="rect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accent2">
              <a:hueOff val="-1331824"/>
              <a:satOff val="-586"/>
              <a:lumOff val="15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89" tIns="0" rIns="260789" bIns="33020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UAV Landing Pad: design and construct to UAV team's requirements for landing using ArUco marker</a:t>
          </a:r>
        </a:p>
      </dsp:txBody>
      <dsp:txXfrm>
        <a:off x="8554336" y="1796799"/>
        <a:ext cx="2640159" cy="1900915"/>
      </dsp:txXfrm>
    </dsp:sp>
    <dsp:sp modelId="{6D7D6318-6881-4126-889D-D7EF98EDB8E8}">
      <dsp:nvSpPr>
        <dsp:cNvPr id="0" name=""/>
        <dsp:cNvSpPr/>
      </dsp:nvSpPr>
      <dsp:spPr>
        <a:xfrm>
          <a:off x="8554336" y="529522"/>
          <a:ext cx="2640159" cy="1267276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89" tIns="165100" rIns="260789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04</a:t>
          </a:r>
        </a:p>
      </dsp:txBody>
      <dsp:txXfrm>
        <a:off x="8554336" y="529522"/>
        <a:ext cx="2640159" cy="12672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69D4B-E5C3-42CA-88E4-5506C056D0FA}">
      <dsp:nvSpPr>
        <dsp:cNvPr id="0" name=""/>
        <dsp:cNvSpPr/>
      </dsp:nvSpPr>
      <dsp:spPr>
        <a:xfrm>
          <a:off x="0" y="23975"/>
          <a:ext cx="6797675" cy="8634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"/>
              <a:cs typeface="Calibri"/>
            </a:rPr>
            <a:t>Short Term Goals</a:t>
          </a:r>
        </a:p>
      </dsp:txBody>
      <dsp:txXfrm>
        <a:off x="42151" y="66126"/>
        <a:ext cx="6713373" cy="779158"/>
      </dsp:txXfrm>
    </dsp:sp>
    <dsp:sp modelId="{B38F502E-4354-48E0-B4BD-3481BB3F1B54}">
      <dsp:nvSpPr>
        <dsp:cNvPr id="0" name=""/>
        <dsp:cNvSpPr/>
      </dsp:nvSpPr>
      <dsp:spPr>
        <a:xfrm>
          <a:off x="0" y="887435"/>
          <a:ext cx="6797675" cy="1937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>
              <a:latin typeface="Calibri"/>
              <a:cs typeface="Calibri"/>
            </a:rPr>
            <a:t>Channel navigation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>
              <a:latin typeface="Calibri"/>
              <a:cs typeface="Calibri"/>
            </a:rPr>
            <a:t>AI path finding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 err="1">
              <a:latin typeface="Calibri"/>
              <a:cs typeface="Calibri"/>
            </a:rPr>
            <a:t>Xbee</a:t>
          </a:r>
          <a:r>
            <a:rPr lang="en-US" sz="2800" kern="1200">
              <a:latin typeface="Calibri"/>
              <a:cs typeface="Calibri"/>
            </a:rPr>
            <a:t> communications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>
              <a:latin typeface="Calibri"/>
              <a:cs typeface="Calibri"/>
            </a:rPr>
            <a:t>Camera navigation</a:t>
          </a:r>
        </a:p>
      </dsp:txBody>
      <dsp:txXfrm>
        <a:off x="0" y="887435"/>
        <a:ext cx="6797675" cy="1937520"/>
      </dsp:txXfrm>
    </dsp:sp>
    <dsp:sp modelId="{E357FF02-5407-4690-B120-CE4217C097FD}">
      <dsp:nvSpPr>
        <dsp:cNvPr id="0" name=""/>
        <dsp:cNvSpPr/>
      </dsp:nvSpPr>
      <dsp:spPr>
        <a:xfrm>
          <a:off x="0" y="2824956"/>
          <a:ext cx="6797675" cy="863460"/>
        </a:xfrm>
        <a:prstGeom prst="roundRect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>
              <a:latin typeface="Calibri"/>
              <a:cs typeface="Calibri"/>
            </a:rPr>
            <a:t>Long Term Goals </a:t>
          </a:r>
        </a:p>
      </dsp:txBody>
      <dsp:txXfrm>
        <a:off x="42151" y="2867107"/>
        <a:ext cx="6713373" cy="779158"/>
      </dsp:txXfrm>
    </dsp:sp>
    <dsp:sp modelId="{244E8095-3BC3-430B-B99A-BC257C86E3DA}">
      <dsp:nvSpPr>
        <dsp:cNvPr id="0" name=""/>
        <dsp:cNvSpPr/>
      </dsp:nvSpPr>
      <dsp:spPr>
        <a:xfrm>
          <a:off x="0" y="3688416"/>
          <a:ext cx="6797675" cy="1937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>
              <a:latin typeface="Calibri"/>
              <a:cs typeface="Calibri"/>
            </a:rPr>
            <a:t>UAV communications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>
              <a:latin typeface="Calibri"/>
              <a:cs typeface="Calibri"/>
            </a:rPr>
            <a:t>UAV takeoff &amp; landing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>
              <a:latin typeface="Calibri"/>
              <a:cs typeface="Calibri"/>
            </a:rPr>
            <a:t>Speed controller</a:t>
          </a:r>
        </a:p>
        <a:p>
          <a:pPr marL="285750" lvl="1" indent="-285750" algn="l" defTabSz="12446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800" kern="1200">
              <a:latin typeface="Calibri"/>
              <a:cs typeface="Calibri"/>
            </a:rPr>
            <a:t>Obstacle avoidance </a:t>
          </a:r>
        </a:p>
      </dsp:txBody>
      <dsp:txXfrm>
        <a:off x="0" y="3688416"/>
        <a:ext cx="6797675" cy="1937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5T14:05:45.29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8168 4653 16383 0 0,'-5'0'0'0'0,"-7"0"0"0"0,-7 0 0 0 0,-6 0 0 0 0,-3 0 0 0 0,-3 0 0 0 0,-6 0 0 0 0,-2 0 0 0 0,-1 0 0 0 0,3 0 0 0 0,1 0 0 0 0,2 0 0 0 0,1 0 0 0 0,-4 0 0 0 0,-1 0 0 0 0,0 0 0 0 0,2 0 0 0 0,2 0 0 0 0,0 0 0 0 0,2 0 0 0 0,1 0 0 0 0,-6 0 0 0 0,-1 0 0 0 0,1 0 0 0 0,1 0 0 0 0,1-5 0 0 0,1-2 0 0 0,2 0 0 0 0,1 1 0 0 0,5-3 0 0 0,12 0 0 0 0,10-4 0 0 0,9 0 0 0 0,10 2 0 0 0,8 3 0 0 0,5 4 0 0 0,-2-4 0 0 0,-1 0 0 0 0,7 1 0 0 0,2 2 0 0 0,2 2 0 0 0,-1 1 0 0 0,-6-4 0 0 0,-2-2 0 0 0,-1-3 0 0 0,0-1 0 0 0,2 1 0 0 0,6 4 0 0 0,-3-9 0 0 0,-1 0 0 0 0,0 1 0 0 0,-1-1 0 0 0,1 1 0 0 0,1 4 0 0 0,-1 4 0 0 0,-4 13 0 0 0,-8 11 0 0 0,-6 8 0 0 0,-5 5 0 0 0,-4 3 0 0 0,-3 1 0 0 0,0 0 0 0 0,-7-6 0 0 0,-1-2 0 0 0,-5-6 0 0 0,-1-1 0 0 0,-7-3 0 0 0,-2 0 0 0 0,-1-2 0 0 0,-2-4 0 0 0,4 3 0 0 0,-1 3 0 0 0,-1 5 0 0 0,4 9 0 0 0,0-1 0 0 0,2 1 0 0 0,1-5 0 0 0,-4-7 0 0 0,-8-1 0 0 0,-4-4 0 0 0,3 2 0 0 0,1-2 0 0 0,6 2 0 0 0,2-2 0 0 0,-2-2 0 0 0,10-4 0 0 0,11-3 0 0 0,12-1 0 0 0,14-3 0 0 0,9 0 0 0 0,4 0 0 0 0,1-1 0 0 0,-1 0 0 0 0,-1 1 0 0 0,-2 0 0 0 0,-1-1 0 0 0,5 1 0 0 0,-5-5 0 0 0,-2-2 0 0 0,-2 0 0 0 0,0 2 0 0 0,1 1 0 0 0,0 2 0 0 0,0 0 0 0 0,0 2 0 0 0,7 0 0 0 0,1 0 0 0 0,0 0 0 0 0,-2 1 0 0 0,-1-1 0 0 0,-1 0 0 0 0,-2 0 0 0 0,-11 0 0 0 0,-19 0 0 0 0,-17 0 0 0 0,-9 11 0 0 0,-8 3 0 0 0,-7 5 0 0 0,2 4 0 0 0,2-2 0 0 0,2-4 0 0 0,1-5 0 0 0,1-5 0 0 0,0-3 0 0 0,0-3 0 0 0,-5 4 0 0 0,-2 2 0 0 0,6 4 0 0 0,3 0 0 0 0,1-1 0 0 0,0-3 0 0 0,4 3 0 0 0,2 0 0 0 0,4 3 0 0 0,0 0 0 0 0,3 3 0 0 0,-1-2 0 0 0,2 8 0 0 0,-7 0 0 0 0,0 1 0 0 0,-2-2 0 0 0,3-1 0 0 0,0-3 0 0 0,3 1 0 0 0,-1-3 0 0 0,3 2 0 0 0,-2-3 0 0 0,8-3 0 0 0,11-3 0 0 0,9-4 0 0 0,15-2 0 0 0,7-2 0 0 0,4-5 0 0 0,1-8 0 0 0,-1-7 0 0 0,-2 0 0 0 0,-1-7 0 0 0,-1-4 0 0 0,5 3 0 0 0,0 6 0 0 0,0 7 0 0 0,-2 6 0 0 0,-1 5 0 0 0,-2 2 0 0 0,-1 3 0 0 0,5 0 0 0 0,1 0 0 0 0,0 0 0 0 0,-2 0 0 0 0,-7-5 0 0 0,-2-3 0 0 0,-2 0 0 0 0,-9 2 0 0 0,-8 7 0 0 0,-11 2 0 0 0,-10 2 0 0 0,-7-2 0 0 0,-7 5 0 0 0,-3 6 0 0 0,-3 1 0 0 0,0-3 0 0 0,-5-4 0 0 0,3 3 0 0 0,3-2 0 0 0,7 4 0 0 0,2-2 0 0 0,0-1 0 0 0,-2-4 0 0 0,-2-3 0 0 0,-1-1 0 0 0,-1-3 0 0 0,-7 0 0 0 0,3 5 0 0 0,2 12 0 0 0,6 9 0 0 0,2-1 0 0 0,5 2 0 0 0,1-5 0 0 0,-3-6 0 0 0,-3-5 0 0 0,-3-5 0 0 0,-2-3 0 0 0,9-2 0 0 0,12-2 0 0 0,14 0 0 0 0,16 0 0 0 0,8 0 0 0 0,6 0 0 0 0,1 1 0 0 0,-1-1 0 0 0,-1 1 0 0 0,-1 0 0 0 0,-2 0 0 0 0,-1 0 0 0 0,0 0 0 0 0,-1 0 0 0 0,0 0 0 0 0,0 0 0 0 0,0 0 0 0 0,0 0 0 0 0,0 0 0 0 0,5 0 0 0 0,2 0 0 0 0,-11 0 0 0 0,-15 0 0 0 0,-15 0 0 0 0,-12 0 0 0 0,-10 0 0 0 0,-10 0 0 0 0,-4 0 0 0 0,-2 0 0 0 0,1 0 0 0 0,8 6 0 0 0,4 1 0 0 0,1 0 0 0 0,5 3 0 0 0,1 1 0 0 0,0-2 0 0 0,-9-2 0 0 0,-3-3 0 0 0,8-1 0 0 0,15-2 0 0 0,13-1 0 0 0,13 0 0 0 0,13-1 0 0 0,2-5 0 0 0,1-1 0 0 0,-5-5 0 0 0,-2-1 0 0 0,1 2 0 0 0,0 3 0 0 0,2 3 0 0 0,-5-3 0 0 0,0 0 0 0 0,-4-10 0 0 0,5-1 0 0 0,4 2 0 0 0,-9 5 0 0 0,-12 3 0 0 0,-7 10 0 0 0,-10 3 0 0 0,-7 2 0 0 0,-2 5 0 0 0,-8 1 0 0 0,-4-2 0 0 0,3 3 0 0 0,0 4 0 0 0,1-1 0 0 0,4-2 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5T14:07:11.8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11753 5016 16383 0 0,'0'5'0'0'0,"0"7"0"0"0,-5 2 0 0 0,-8-2 0 0 0,-6-3 0 0 0,0 3 0 0 0,-2-1 0 0 0,-3-3 0 0 0,-3-2 0 0 0,-1-2 0 0 0,3 3 0 0 0,-4 1 0 0 0,-3-2 0 0 0,4 5 0 0 0,2-1 0 0 0,0-1 0 0 0,-1-3 0 0 0,-2-2 0 0 0,5 4 0 0 0,1 0 0 0 0,-6-2 0 0 0,-4 0 0 0 0,4-8 0 0 0,7-9 0 0 0,18-7 0 0 0,9-6 0 0 0,10 1 0 0 0,2-1 0 0 0,3 3 0 0 0,-2 1 0 0 0,2 3 0 0 0,-3 0 0 0 0,1 2 0 0 0,-2-2 0 0 0,1 3 0 0 0,3 3 0 0 0,-2-1 0 0 0,7 0 0 0 0,4 4 0 0 0,2 2 0 0 0,2 2 0 0 0,0 2 0 0 0,0 2 0 0 0,-5 0 0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21:44:26.041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13494 16298 16383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21:44:26.042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13370 17087 16383 0 0,'-3'0'0'0'0,"-1"-3"0"0"0,-3-4 0 0 0,-2 0 0 0 0,-1-3 0 0 0,-1 2 0 0 0,2-2 0 0 0,-4-2 0 0 0,0-1 0 0 0,0 1 0 0 0,-1-1 0 0 0,-1 0 0 0 0,-1 2 0 0 0,0 3 0 0 0,2-1 0 0 0,1 2 0 0 0,2-1 0 0 0,1 1 0 0 0,-1 1 0 0 0,-2 3 0 0 0,-1 1 0 0 0,-2 0 0 0 0,3 5 0 0 0,3 4 0 0 0,3 3 0 0 0,0 1 0 0 0,2 1 0 0 0,0 1 0 0 0,3 2 0 0 0,0 1 0 0 0,2 0 0 0 0,0 1 0 0 0,0 0 0 0 0,3-3 0 0 0,4-3 0 0 0,1-1 0 0 0,1 0 0 0 0,0 2 0 0 0,-2 2 0 0 0,-2-5 0 0 0,-2-7 0 0 0,-1-6 0 0 0,-4-5 0 0 0,-5-8 0 0 0,-4 0 0 0 0,0 0 0 0 0,-1 2 0 0 0,2 2 0 0 0,-1 2 0 0 0,2 1 0 0 0,-1 1 0 0 0,-1 3 0 0 0,1-1 0 0 0,0-4 0 0 0,-2-1 0 0 0,1 4 0 0 0,3 7 0 0 0,2 7 0 0 0,3 4 0 0 0,1 4 0 0 0,2 3 0 0 0,3-3 0 0 0,1 1 0 0 0,0-1 0 0 0,3-2 0 0 0,-1 0 0 0 0,2-2 0 0 0,0 0 0 0 0,1-2 0 0 0,-1 1 0 0 0,-2-5 0 0 0,-4-4 0 0 0,-4-7 0 0 0,0-4 0 0 0,-3 0 0 0 0,-1-2 0 0 0,0-4 0 0 0,2-2 0 0 0,4 3 0 0 0,6 3 0 0 0,3 4 0 0 0,7 4 0 0 0,3 2 0 0 0,2 6 0 0 0,2 1 0 0 0,7 3 0 0 0,0 3 0 0 0,2 4 0 0 0,0-2 0 0 0,2-2 0 0 0,-4-4 0 0 0,-3 2 0 0 0,-3-2 0 0 0,-3-2 0 0 0,-3-1 0 0 0,0-1 0 0 0,-2-2 0 0 0,1 0 0 0 0,-1 0 0 0 0,0 0 0 0 0,-2-3 0 0 0,-7-7 0 0 0,-10-2 0 0 0,-8-1 0 0 0,-7-2 0 0 0,-4 0 0 0 0,-4-2 0 0 0,-3 0 0 0 0,0 3 0 0 0,0 0 0 0 0,4 1 0 0 0,4-2 0 0 0,3 3 0 0 0,1 3 0 0 0,3 0 0 0 0,2 2 0 0 0,0 2 0 0 0,-1-1 0 0 0,-1-3 0 0 0,-2 1 0 0 0,0 1 0 0 0,-3 3 0 0 0,1 4 0 0 0,4 5 0 0 0,4 4 0 0 0,4 5 0 0 0,3 1 0 0 0,2 5 0 0 0,4-1 0 0 0,2 2 0 0 0,-1 2 0 0 0,3 5 0 0 0,2-1 0 0 0,0-2 0 0 0,-1-2 0 0 0,0-5 0 0 0,0 0 0 0 0,0 0 0 0 0,2-3 0 0 0,3-1 0 0 0,1-1 0 0 0,-1 1 0 0 0,0-2 0 0 0,0-3 0 0 0,-1 0 0 0 0,-1-2 0 0 0,4-2 0 0 0,3-1 0 0 0,0-8 0 0 0,-2-6 0 0 0,-4-4 0 0 0,-4-5 0 0 0,-4-3 0 0 0,-2 0 0 0 0,-1 0 0 0 0,-2 2 0 0 0,3-2 0 0 0,1 0 0 0 0,0-2 0 0 0,0 0 0 0 0,-2 2 0 0 0,1 1 0 0 0,-2 1 0 0 0,0 2 0 0 0,3 3 0 0 0,7 5 0 0 0,1 6 0 0 0,2 5 0 0 0,2 7 0 0 0,0 6 0 0 0,5 2 0 0 0,-2 3 0 0 0,2 0 0 0 0,0-3 0 0 0,0 1 0 0 0,-1 2 0 0 0,0-4 0 0 0,-1-3 0 0 0,-1-2 0 0 0,0-2 0 0 0,-3 1 0 0 0,-1-2 0 0 0,1-2 0 0 0,-1 1 0 0 0,2 0 0 0 0,-2-4 0 0 0,-4-6 0 0 0,-2-4 0 0 0,-7-7 0 0 0,-5-10 0 0 0,-5-6 0 0 0,-3-3 0 0 0,0-3 0 0 0,-1 1 0 0 0,0 2 0 0 0,2 2 0 0 0,0 3 0 0 0,-1 4 0 0 0,-1 6 0 0 0,2 4 0 0 0,3 1 0 0 0,0 3 0 0 0,2-3 0 0 0,-2 2 0 0 0,-1 2 0 0 0,1 7 0 0 0,2 5 0 0 0,2 7 0 0 0,1 3 0 0 0,3 9 0 0 0,3 7 0 0 0,5 4 0 0 0,1 3 0 0 0,-1 0 0 0 0,1 1 0 0 0,0-3 0 0 0,0-5 0 0 0,0-3 0 0 0,1-4 0 0 0,-1-2 0 0 0,1-2 0 0 0,-1-1 0 0 0,-2 1 0 0 0,-4-7 0 0 0,-7-7 0 0 0,-4-10 0 0 0,-4-7 0 0 0,1-4 0 0 0,-2-1 0 0 0,3-1 0 0 0,0 3 0 0 0,2 2 0 0 0,-1 0 0 0 0,2 0 0 0 0,2 0 0 0 0,2-1 0 0 0,4 2 0 0 0,6 8 0 0 0,7 6 0 0 0,2 7 0 0 0,0 4 0 0 0,2 1 0 0 0,0 2 0 0 0,0 0 0 0 0,-3 1 0 0 0,-1-1 0 0 0,1-4 0 0 0,-3-1 0 0 0,-2 2 0 0 0,-1-2 0 0 0,-1-5 0 0 0,-3-6 0 0 0,0-5 0 0 0,-6-5 0 0 0,-4-3 0 0 0,-1-2 0 0 0,-3-1 0 0 0,1 0 0 0 0,2 0 0 0 0,-1 3 0 0 0,1 1 0 0 0,1 9 0 0 0,3 8 0 0 0,6 9 0 0 0,4 9 0 0 0,3 3 0 0 0,3 1 0 0 0,4 4 0 0 0,3 1 0 0 0,-2-3 0 0 0,-1-5 0 0 0,-4-4 0 0 0,-4-1 0 0 0,-3-8 0 0 0,-6-7 0 0 0,-9-8 0 0 0,-5-2 0 0 0,-4-5 0 0 0,-1-5 0 0 0,0-3 0 0 0,-3-2 0 0 0,-1-3 0 0 0,1-2 0 0 0,2 0 0 0 0,3 2 0 0 0,3 3 0 0 0,2 2 0 0 0,2 0 0 0 0,2-1 0 0 0,-1 4 0 0 0,2 3 0 0 0,1 0 0 0 0,3 6 0 0 0,6 4 0 0 0,4 9 0 0 0,6 7 0 0 0,7 7 0 0 0,2 0 0 0 0,-2 1 0 0 0,1-1 0 0 0,-3 0 0 0 0,-1-3 0 0 0,-4-2 0 0 0,-2 0 0 0 0,1 2 0 0 0,1-4 0 0 0,1 1 0 0 0,2-2 0 0 0,-3-6 0 0 0,-3-6 0 0 0,-4-6 0 0 0,-2-5 0 0 0,-2-2 0 0 0,-5 1 0 0 0,-1 0 0 0 0,0-1 0 0 0,0 6 0 0 0,2 7 0 0 0,3 6 0 0 0,5 9 0 0 0,1 5 0 0 0,2 2 0 0 0,3 0 0 0 0,2-2 0 0 0,-2-2 0 0 0,-5-7 0 0 0,-7-10 0 0 0,-6-14 0 0 0,-8-10 0 0 0,-5-4 0 0 0,-1-2 0 0 0,-4-2 0 0 0,0 1 0 0 0,4 5 0 0 0,2 5 0 0 0,4 5 0 0 0,2 1 0 0 0,3 7 0 0 0,6 8 0 0 0,6 10 0 0 0,9 11 0 0 0,4 9 0 0 0,3 8 0 0 0,2 0 0 0 0,-4-2 0 0 0,-2-6 0 0 0,-2-4 0 0 0,-5-3 0 0 0,-3-9 0 0 0,-2-9 0 0 0,-2-8 0 0 0,-2-7 0 0 0,1-6 0 0 0,-1-4 0 0 0,0-1 0 0 0,1 0 0 0 0,0 7 0 0 0,2 9 0 0 0,5 14 0 0 0,6 14 0 0 0,4 9 0 0 0,2 6 0 0 0,1 4 0 0 0,-1 2 0 0 0,-3-5 0 0 0,-4-4 0 0 0,-2-10 0 0 0,-2-4 0 0 0,-2-4 0 0 0,-3-8 0 0 0,-2-7 0 0 0,0-7 0 0 0,-1-5 0 0 0,-4-7 0 0 0,0-3 0 0 0,0-1 0 0 0,1 0 0 0 0,-2 5 0 0 0,-1 1 0 0 0,2 2 0 0 0,1-1 0 0 0,1 0 0 0 0,-3-1 0 0 0,1 0 0 0 0,0 0 0 0 0,2-1 0 0 0,0 6 0 0 0,1 10 0 0 0,0 14 0 0 0,1 11 0 0 0,0 7 0 0 0,0 9 0 0 0,0 2 0 0 0,1-2 0 0 0,-1-4 0 0 0,0-5 0 0 0,0-5 0 0 0,0-5 0 0 0,0-2 0 0 0,3-8 0 0 0,1-8 0 0 0,-1-11 0 0 0,0-12 0 0 0,2-15 0 0 0,3-12 0 0 0,6-16 0 0 0,6-9 0 0 0,3-6 0 0 0,0-2 0 0 0,-3 2 0 0 0,-3 5 0 0 0,-4 9 0 0 0,-1 10 0 0 0,-1 11 0 0 0,-1 11 0 0 0,-2 6 0 0 0,-4 7 0 0 0,-1 8 0 0 0,-2 9 0 0 0,-1 8 0 0 0,0 11 0 0 0,-3 9 0 0 0,-4 12 0 0 0,-7 13 0 0 0,-4 15 0 0 0,-1 6 0 0 0,-3 1 0 0 0,-2-2 0 0 0,4-5 0 0 0,3-6 0 0 0,1-9 0 0 0,0-11 0 0 0,3-9 0 0 0,4-7 0 0 0,3-2 0 0 0,3-8 0 0 0,2-8 0 0 0,1-12 0 0 0,3-7 0 0 0,4-11 0 0 0,5-9 0 0 0,1-8 0 0 0,6-6 0 0 0,2 0 0 0 0,0 5 0 0 0,0 0 0 0 0,-4 6 0 0 0,-5 5 0 0 0,-5 5 0 0 0,-2 10 0 0 0,-4 10 0 0 0,-3 13 0 0 0,-9 7 0 0 0,-1 5 0 0 0,1 1 0 0 0,-1 1 0 0 0,0 2 0 0 0,-2 1 0 0 0,1-2 0 0 0,4-1 0 0 0,0-4 0 0 0,1-3 0 0 0,6-6 0 0 0,5-7 0 0 0,9-10 0 0 0,7-9 0 0 0,6-10 0 0 0,6-3 0 0 0,-1 0 0 0 0,1-2 0 0 0,-2 1 0 0 0,0 3 0 0 0,-6 4 0 0 0,-3 3 0 0 0,-5 2 0 0 0,-5 2 0 0 0,-5 1 0 0 0,-2 7 0 0 0,-3 10 0 0 0,-3 8 0 0 0,-5 9 0 0 0,-12 15 0 0 0,-8 12 0 0 0,-9 3 0 0 0,-6 9 0 0 0,-2 0 0 0 0,2 2 0 0 0,4-5 0 0 0,4-7 0 0 0,4-8 0 0 0,5-10 0 0 0,7-8 0 0 0,13-9 0 0 0,9-16 0 0 0,14-15 0 0 0,6-10 0 0 0,11-12 0 0 0,6-7 0 0 0,4-1 0 0 0,3-1 0 0 0,0 0 0 0 0,-5 3 0 0 0,-7 6 0 0 0,-4 8 0 0 0,-4 4 0 0 0,-7 4 0 0 0,-4 6 0 0 0,-4 10 0 0 0,-8 9 0 0 0,-7 8 0 0 0,-6 6 0 0 0,-4 6 0 0 0,-3 5 0 0 0,-1 5 0 0 0,-5 3 0 0 0,0 2 0 0 0,-3 1 0 0 0,4 0 0 0 0,1-3 0 0 0,2-3 0 0 0,4-5 0 0 0,2-3 0 0 0,2-3 0 0 0,6-9 0 0 0,7-10 0 0 0,14-13 0 0 0,10-15 0 0 0,12-18 0 0 0,19-18 0 0 0,9-9 0 0 0,4-10 0 0 0,-1 1 0 0 0,-4 1 0 0 0,-4 4 0 0 0,-8 11 0 0 0,-12 11 0 0 0,-11 12 0 0 0,-10 19 0 0 0,-15 16 0 0 0,-8 17 0 0 0,-16 11 0 0 0,-7 12 0 0 0,-8 10 0 0 0,-7-1 0 0 0,-3 6 0 0 0,3-3 0 0 0,3-2 0 0 0,2-4 0 0 0,4-1 0 0 0,4-4 0 0 0,4-5 0 0 0,6-4 0 0 0,3-6 0 0 0,4-2 0 0 0,0-5 0 0 0,6-4 0 0 0,5-5 0 0 0,7-6 0 0 0,6-5 0 0 0,5-4 0 0 0,1-2 0 0 0,1-2 0 0 0,-4 0 0 0 0,-4 6 0 0 0,-5 10 0 0 0,-9 15 0 0 0,-13 13 0 0 0,-13 17 0 0 0,-5 10 0 0 0,-8 7 0 0 0,-4-1 0 0 0,1-4 0 0 0,1-1 0 0 0,0-6 0 0 0,6-5 0 0 0,4-8 0 0 0,8-6 0 0 0,4-9 0 0 0,6-4 0 0 0,6-9 0 0 0,6-7 0 0 0,7-7 0 0 0,5-5 0 0 0,8-4 0 0 0,5-5 0 0 0,2-4 0 0 0,0-1 0 0 0,-2-2 0 0 0,4 4 0 0 0,-2-2 0 0 0,0-1 0 0 0,-2 3 0 0 0,-1 2 0 0 0,1 1 0 0 0,0-3 0 0 0,-2 1 0 0 0,-4 3 0 0 0,-2 4 0 0 0,-3 2 0 0 0,-2 3 0 0 0,1 1 0 0 0,2 0 0 0 0,-2 3 0 0 0,-6 4 0 0 0,-6 7 0 0 0,-9 10 0 0 0,-8 10 0 0 0,-10 11 0 0 0,-12 12 0 0 0,-10 14 0 0 0,-6 11 0 0 0,-4-2 0 0 0,1-4 0 0 0,6-7 0 0 0,9-11 0 0 0,9-10 0 0 0,10-10 0 0 0,13-8 0 0 0,7-15 0 0 0,12-10 0 0 0,12-10 0 0 0,7-9 0 0 0,6-2 0 0 0,5-7 0 0 0,1-5 0 0 0,-3 1 0 0 0,-2 0 0 0 0,3-1 0 0 0,-2-1 0 0 0,-5 4 0 0 0,-3 4 0 0 0,-4 6 0 0 0,-3 3 0 0 0,-4 3 0 0 0,-2 2 0 0 0,-6 4 0 0 0,-5 6 0 0 0,-2 8 0 0 0,-4 4 0 0 0,-1 3 0 0 0,0-1 0 0 0,6-6 0 0 0,7-6 0 0 0,7-7 0 0 0,7-5 0 0 0,2-6 0 0 0,7-6 0 0 0,2-6 0 0 0,0 2 0 0 0,-3 3 0 0 0,-2 0 0 0 0,-2 7 0 0 0,-5 3 0 0 0,-4 2 0 0 0,-5 8 0 0 0,-9 13 0 0 0,-12 13 0 0 0,-7 6 0 0 0,-10 11 0 0 0,-5 5 0 0 0,-7 3 0 0 0,1 2 0 0 0,0 3 0 0 0,-2-3 0 0 0,3-4 0 0 0,8-3 0 0 0,5-4 0 0 0,4-8 0 0 0,5-4 0 0 0,8-10 0 0 0,8-11 0 0 0,12-12 0 0 0,7-7 0 0 0,2-5 0 0 0,3-4 0 0 0,1-3 0 0 0,-3 4 0 0 0,-1 3 0 0 0,-2 4 0 0 0,-5 2 0 0 0,-2 2 0 0 0,-4 6 0 0 0,-3 9 0 0 0,-6 6 0 0 0,-5 4 0 0 0,-6 2 0 0 0,-4 3 0 0 0,1 2 0 0 0,-1-1 0 0 0,3-1 0 0 0,5-5 0 0 0,5-7 0 0 0,10-9 0 0 0,10-9 0 0 0,4-8 0 0 0,1-5 0 0 0,3 0 0 0 0,2-1 0 0 0,-1 2 0 0 0,-5 3 0 0 0,-7 3 0 0 0,-5 8 0 0 0,-6 13 0 0 0,-5 9 0 0 0,-10 10 0 0 0,-11 13 0 0 0,-10 10 0 0 0,-10 7 0 0 0,-2 7 0 0 0,-1 3 0 0 0,3-6 0 0 0,7-5 0 0 0,4-8 0 0 0,7-7 0 0 0,10-9 0 0 0,11-14 0 0 0,11-18 0 0 0,7-11 0 0 0,9-10 0 0 0,6-4 0 0 0,1-2 0 0 0,1-1 0 0 0,-2 4 0 0 0,-2 4 0 0 0,-1 2 0 0 0,-4 2 0 0 0,-3 4 0 0 0,-1 1 0 0 0,-5 3 0 0 0,-2 3 0 0 0,-3 11 0 0 0,-9 6 0 0 0,-5 8 0 0 0,-4 8 0 0 0,-4 4 0 0 0,0 1 0 0 0,-4-3 0 0 0,2-2 0 0 0,-1-5 0 0 0,8-9 0 0 0,15-15 0 0 0,8-8 0 0 0,13-10 0 0 0,4-2 0 0 0,0-5 0 0 0,-3-2 0 0 0,-3 3 0 0 0,-8 4 0 0 0,-2 7 0 0 0,-3 6 0 0 0,0 4 0 0 0,-2 4 0 0 0,-7 2 0 0 0,-6 5 0 0 0,-4 7 0 0 0,-6 5 0 0 0,-8 10 0 0 0,-11 10 0 0 0,-7 12 0 0 0,-3 8 0 0 0,-3 3 0 0 0,-3-3 0 0 0,4-2 0 0 0,6-6 0 0 0,6-7 0 0 0,5-7 0 0 0,7-4 0 0 0,7-10 0 0 0,5-9 0 0 0,6-9 0 0 0,6-6 0 0 0,6-4 0 0 0,2-3 0 0 0,0 0 0 0 0,0 2 0 0 0,3-2 0 0 0,0 0 0 0 0,-2-1 0 0 0,-2 1 0 0 0,-1 3 0 0 0,1 1 0 0 0,0 0 0 0 0,2 3 0 0 0,-3 0 0 0 0,1 2 0 0 0,-3-1 0 0 0,-3 8 0 0 0,-8 7 0 0 0,-13 8 0 0 0,-9 16 0 0 0,-16 15 0 0 0,-12 17 0 0 0,-13 10 0 0 0,-6 7 0 0 0,6-6 0 0 0,2-11 0 0 0,11-12 0 0 0,13-11 0 0 0,11-16 0 0 0,14-11 0 0 0,15-11 0 0 0,13-16 0 0 0,12-12 0 0 0,10-9 0 0 0,8-7 0 0 0,-1-2 0 0 0,3-2 0 0 0,-3 4 0 0 0,-3 2 0 0 0,-6 4 0 0 0,-6 7 0 0 0,-2 4 0 0 0,-6 5 0 0 0,-4 6 0 0 0,-9 9 0 0 0,-8 8 0 0 0,0 4 0 0 0,0-2 0 0 0,3-1 0 0 0,1-4 0 0 0,2-2 0 0 0,3-2 0 0 0,1-4 0 0 0,1-3 0 0 0,7-2 0 0 0,1-1 0 0 0,-1-1 0 0 0,1-1 0 0 0,-1 0 0 0 0,0 1 0 0 0,-4 0 0 0 0,-1 2 0 0 0,1 5 0 0 0,-3 6 0 0 0,-6 10 0 0 0,-10 9 0 0 0,-9 12 0 0 0,-11 12 0 0 0,-10 5 0 0 0,-8 4 0 0 0,-2 2 0 0 0,0-1 0 0 0,6-7 0 0 0,6-7 0 0 0,6-6 0 0 0,8-6 0 0 0,6-10 0 0 0,6-9 0 0 0,7-9 0 0 0,7-3 0 0 0,10-7 0 0 0,8-8 0 0 0,6-7 0 0 0,6-4 0 0 0,3-2 0 0 0,-1-3 0 0 0,1-1 0 0 0,-3 1 0 0 0,0 0 0 0 0,-8 5 0 0 0,-5 6 0 0 0,-4 3 0 0 0,-5 4 0 0 0,-3 6 0 0 0,-6 5 0 0 0,-4 7 0 0 0,-5 9 0 0 0,-8 11 0 0 0,-8 7 0 0 0,-6 6 0 0 0,-2 0 0 0 0,0 1 0 0 0,3-2 0 0 0,2-2 0 0 0,8-13 0 0 0,9-11 0 0 0,8-11 0 0 0,7-6 0 0 0,1-2 0 0 0,2 2 0 0 0,2-1 0 0 0,-2 0 0 0 0,-1 3 0 0 0,-1 0 0 0 0,-4 5 0 0 0,-5 7 0 0 0,-6 6 0 0 0,-5 5 0 0 0,-1 6 0 0 0,-5 4 0 0 0,0 0 0 0 0,1 0 0 0 0,-2-3 0 0 0,3-3 0 0 0,4 0 0 0 0,-3-3 0 0 0,3-4 0 0 0,10-3 0 0 0,10-8 0 0 0,12-12 0 0 0,7-9 0 0 0,8-4 0 0 0,6-6 0 0 0,-2-2 0 0 0,-2 1 0 0 0,-8 5 0 0 0,-4 7 0 0 0,-6 4 0 0 0,-7 9 0 0 0,-9 11 0 0 0,-12 17 0 0 0,-12 12 0 0 0,-13 12 0 0 0,-4 4 0 0 0,-1 1 0 0 0,-1-2 0 0 0,1-7 0 0 0,6-5 0 0 0,5-10 0 0 0,7-5 0 0 0,7-9 0 0 0,8-8 0 0 0,10-8 0 0 0,9-5 0 0 0,9-7 0 0 0,2-5 0 0 0,5-5 0 0 0,1-3 0 0 0,0 1 0 0 0,0 0 0 0 0,-3-1 0 0 0,-3 3 0 0 0,-4 3 0 0 0,-2 6 0 0 0,-5 4 0 0 0,-6 1 0 0 0,-4 6 0 0 0,-3 8 0 0 0,-11 7 0 0 0,-9 11 0 0 0,-6 8 0 0 0,-6 6 0 0 0,-5 0 0 0 0,1 1 0 0 0,3-2 0 0 0,3-6 0 0 0,7-5 0 0 0,7-2 0 0 0,5-7 0 0 0,7-9 0 0 0,7-12 0 0 0,8-7 0 0 0,7-7 0 0 0,3-5 0 0 0,1 0 0 0 0,-2 3 0 0 0,-4 2 0 0 0,-3 3 0 0 0,-1 5 0 0 0,-6 5 0 0 0,-5 8 0 0 0,-2 8 0 0 0,-8 11 0 0 0,-6 6 0 0 0,-3 6 0 0 0,0 3 0 0 0,-2-3 0 0 0,1-3 0 0 0,6-6 0 0 0,5-12 0 0 0,9-6 0 0 0,7-7 0 0 0,5-7 0 0 0,7-2 0 0 0,3-1 0 0 0,1 0 0 0 0,-3-4 0 0 0,-1 3 0 0 0,-5 1 0 0 0,-3 3 0 0 0,-1 5 0 0 0,0 0 0 0 0,-2 5 0 0 0,-4 9 0 0 0,-8 9 0 0 0,-5 5 0 0 0,-7 5 0 0 0,-4 8 0 0 0,-5 0 0 0 0,-6 1 0 0 0,1-5 0 0 0,3-4 0 0 0,3-4 0 0 0,5-2 0 0 0,5-7 0 0 0,5-9 0 0 0,5-10 0 0 0,9-6 0 0 0,8-10 0 0 0,5-6 0 0 0,4-2 0 0 0,6-3 0 0 0,1-2 0 0 0,-6 3 0 0 0,-4 4 0 0 0,-3 7 0 0 0,-5 5 0 0 0,-8 8 0 0 0,-5 9 0 0 0,-9 10 0 0 0,-9 9 0 0 0,-7 8 0 0 0,-9 14 0 0 0,-10 8 0 0 0,-7 2 0 0 0,-3 7 0 0 0,-2-4 0 0 0,3-7 0 0 0,9-9 0 0 0,10-11 0 0 0,10-7 0 0 0,9-9 0 0 0,12-10 0 0 0,9-16 0 0 0,15-8 0 0 0,9-12 0 0 0,6-2 0 0 0,3-4 0 0 0,2 0 0 0 0,-4 4 0 0 0,-5 6 0 0 0,-7 2 0 0 0,-7 10 0 0 0,-7 10 0 0 0,-8 10 0 0 0,-6 9 0 0 0,-5 4 0 0 0,-5 7 0 0 0,0 2 0 0 0,-1-2 0 0 0,-2-2 0 0 0,0-1 0 0 0,3-3 0 0 0,8-8 0 0 0,10-3 0 0 0,6-10 0 0 0,7-8 0 0 0,6-8 0 0 0,1 1 0 0 0,2 0 0 0 0,-4 1 0 0 0,-3 5 0 0 0,-6 2 0 0 0,-5 9 0 0 0,-8 8 0 0 0,-6 9 0 0 0,-10 12 0 0 0,-2 7 0 0 0,-7 2 0 0 0,-2 3 0 0 0,-1-4 0 0 0,4-5 0 0 0,3-4 0 0 0,5-9 0 0 0,7-9 0 0 0,10-15 0 0 0,11-8 0 0 0,8-7 0 0 0,3-8 0 0 0,0-1 0 0 0,-1 2 0 0 0,-3 4 0 0 0,-1 4 0 0 0,-8 6 0 0 0,-6 11 0 0 0,-9 8 0 0 0,-9 11 0 0 0,-6 11 0 0 0,-11 6 0 0 0,-2 4 0 0 0,-5 2 0 0 0,-3 2 0 0 0,3-4 0 0 0,4-4 0 0 0,8-4 0 0 0,4-3 0 0 0,6-9 0 0 0,8-9 0 0 0,7-11 0 0 0,10-10 0 0 0,8-11 0 0 0,7-6 0 0 0,1-1 0 0 0,2 3 0 0 0,-1 2 0 0 0,-6 2 0 0 0,-4 6 0 0 0,-5 5 0 0 0,-5 7 0 0 0,-7 8 0 0 0,-3 8 0 0 0,-5 6 0 0 0,-5 0 0 0 0,7-1 0 0 0,5-9 0 0 0,12-10 0 0 0,13-7 0 0 0,7-9 0 0 0,6-7 0 0 0,1 0 0 0 0,-2 1 0 0 0,-4 4 0 0 0,-5 3 0 0 0,-8 8 0 0 0,-10 7 0 0 0,-6 8 0 0 0,-14 9 0 0 0,-7 12 0 0 0,-8 8 0 0 0,-2 8 0 0 0,-5 3 0 0 0,0 1 0 0 0,2-7 0 0 0,3-3 0 0 0,3-4 0 0 0,6-4 0 0 0,5-9 0 0 0,5-9 0 0 0,4-9 0 0 0,5-3 0 0 0,5-1 0 0 0,4-2 0 0 0,4 1 0 0 0,1-1 0 0 0,2-1 0 0 0,-3-5 0 0 0,-1 0 0 0 0,0 3 0 0 0,-2 1 0 0 0,-1 2 0 0 0,1 0 0 0 0,-4 5 0 0 0,-4 6 0 0 0,-5 9 0 0 0,-6 5 0 0 0,-7 6 0 0 0,-7 2 0 0 0,-2 0 0 0 0,-2 3 0 0 0,3-2 0 0 0,3-6 0 0 0,12-10 0 0 0,12-10 0 0 0,11-9 0 0 0,9-6 0 0 0,3-6 0 0 0,2-5 0 0 0,2 0 0 0 0,-1 1 0 0 0,-4 3 0 0 0,-6 3 0 0 0,-3 4 0 0 0,-3 5 0 0 0,-6 5 0 0 0,-5 7 0 0 0,-6 6 0 0 0,-2 4 0 0 0,-4 2 0 0 0,-3 3 0 0 0,0 3 0 0 0,-1-2 0 0 0,2-1 0 0 0,-1 0 0 0 0,-1 0 0 0 0,-1 7 0 0 0,-5 2 0 0 0,2 0 0 0 0,-4-2 0 0 0,0 2 0 0 0,0 0 0 0 0,4-2 0 0 0,1-5 0 0 0,1-1 0 0 0,5-8 0 0 0,7-7 0 0 0,10-12 0 0 0,12-11 0 0 0,6-10 0 0 0,9-8 0 0 0,5-3 0 0 0,5-9 0 0 0,-4 2 0 0 0,1 1 0 0 0,-4 5 0 0 0,-5 5 0 0 0,-10 6 0 0 0,-4 9 0 0 0,-6 5 0 0 0,-8 9 0 0 0,-8 12 0 0 0,-9 9 0 0 0,-3 8 0 0 0,-4 3 0 0 0,-2 4 0 0 0,0 4 0 0 0,0-4 0 0 0,5-3 0 0 0,3-3 0 0 0,3-5 0 0 0,2-7 0 0 0,6-6 0 0 0,5-2 0 0 0,3-5 0 0 0,3-2 0 0 0,0-4 0 0 0,2-1 0 0 0,1 1 0 0 0,-1 6 0 0 0,-5 4 0 0 0,-4 4 0 0 0,-3 5 0 0 0,3-1 0 0 0,6-9 0 0 0,5-6 0 0 0,3-4 0 0 0,1-4 0 0 0,2-2 0 0 0,2 0 0 0 0,-2-3 0 0 0,-1 1 0 0 0,-4 2 0 0 0,-1 4 0 0 0,-4 2 0 0 0,-2 5 0 0 0,-3 7 0 0 0,-5 9 0 0 0,-2 6 0 0 0,-9 6 0 0 0,-6 12 0 0 0,-5 2 0 0 0,-5 1 0 0 0,-3 1 0 0 0,-2-1 0 0 0,4-3 0 0 0,2-5 0 0 0,5-4 0 0 0,6-9 0 0 0,10-10 0 0 0,7-8 0 0 0,5-7 0 0 0,3-2 0 0 0,4-2 0 0 0,2 2 0 0 0,-2 0 0 0 0,1 2 0 0 0,0 0 0 0 0,1 1 0 0 0,0-6 0 0 0,1 0 0 0 0,1 1 0 0 0,-3 2 0 0 0,-1-1 0 0 0,-2-1 0 0 0,-1 1 0 0 0,1 2 0 0 0,-4 6 0 0 0,-9 12 0 0 0,-13 12 0 0 0,-15 15 0 0 0,-12 15 0 0 0,-9 9 0 0 0,-3 3 0 0 0,6-3 0 0 0,2-9 0 0 0,6-10 0 0 0,15-11 0 0 0,13-14 0 0 0,10-11 0 0 0,9-10 0 0 0,6-6 0 0 0,4-7 0 0 0,2 0 0 0 0,0 1 0 0 0,3 0 0 0 0,-2-2 0 0 0,-2 3 0 0 0,-4 0 0 0 0,-1 2 0 0 0,-1 3 0 0 0,-1 1 0 0 0,-1 2 0 0 0,2 4 0 0 0,-2-2 0 0 0,1 3 0 0 0,-2-6 0 0 0,0 1 0 0 0,3-2 0 0 0,0 1 0 0 0,-3 4 0 0 0,-4 7 0 0 0,-5 4 0 0 0,-3 5 0 0 0,-4 0 0 0 0,2-7 0 0 0,5-6 0 0 0,6-9 0 0 0,9-5 0 0 0,7-8 0 0 0,3-5 0 0 0,-1 0 0 0 0,1 2 0 0 0,-1 3 0 0 0,1 0 0 0 0,-4-1 0 0 0,-2 4 0 0 0,-5 3 0 0 0,-4 8 0 0 0,-5 12 0 0 0,-8 11 0 0 0,-12 13 0 0 0,-10 10 0 0 0,-6 9 0 0 0,-9 5 0 0 0,-7 10 0 0 0,-1-1 0 0 0,2-3 0 0 0,0-2 0 0 0,8-8 0 0 0,7-11 0 0 0,10-8 0 0 0,5-8 0 0 0,5-5 0 0 0,4-6 0 0 0,4-8 0 0 0,5-4 0 0 0,6-3 0 0 0,3-3 0 0 0,9-5 0 0 0,7-3 0 0 0,4-4 0 0 0,3 3 0 0 0,2-4 0 0 0,-3-1 0 0 0,-1 1 0 0 0,-6 2 0 0 0,-2 3 0 0 0,-2 1 0 0 0,-5 1 0 0 0,-5 1 0 0 0,-1 3 0 0 0,-4 1 0 0 0,4 0 0 0 0,-1-1 0 0 0,-4 6 0 0 0,-7 6 0 0 0,-5 12 0 0 0,-8 10 0 0 0,-10 11 0 0 0,-10 11 0 0 0,-4 8 0 0 0,-3-3 0 0 0,-1 3 0 0 0,-1-4 0 0 0,8-8 0 0 0,7-4 0 0 0,4-5 0 0 0,8-4 0 0 0,0-7 0 0 0,5-6 0 0 0,6-9 0 0 0,5-4 0 0 0,4-5 0 0 0,3-4 0 0 0,7-1 0 0 0,3-4 0 0 0,2 1 0 0 0,4-1 0 0 0,0-3 0 0 0,3-1 0 0 0,-1-1 0 0 0,-1 3 0 0 0,0 2 0 0 0,-3 1 0 0 0,-3-1 0 0 0,-1 2 0 0 0,-4 2 0 0 0,-1 1 0 0 0,-5 6 0 0 0,-5 6 0 0 0,-4 6 0 0 0,-6 5 0 0 0,-6-1 0 0 0,1-2 0 0 0,3-5 0 0 0,6-10 0 0 0,10-9 0 0 0,7-8 0 0 0,3-10 0 0 0,9-7 0 0 0,2-3 0 0 0,2 0 0 0 0,0-5 0 0 0,3 1 0 0 0,-1 1 0 0 0,0 1 0 0 0,-5 1 0 0 0,-5 6 0 0 0,-5 5 0 0 0,-3 7 0 0 0,-3 3 0 0 0,-4 3 0 0 0,-2 8 0 0 0,-3 9 0 0 0,-4 7 0 0 0,-1 5 0 0 0,-3 8 0 0 0,-3 3 0 0 0,-1 1 0 0 0,3 2 0 0 0,2 4 0 0 0,-1-4 0 0 0,2-3 0 0 0,0-2 0 0 0,2-1 0 0 0,1 1 0 0 0,-2 2 0 0 0,-2-1 0 0 0,-2-1 0 0 0,2 2 0 0 0,-5 1 0 0 0,0-1 0 0 0,0 2 0 0 0,-3 0 0 0 0,2 2 0 0 0,3 2 0 0 0,0-3 0 0 0,2-4 0 0 0,1-1 0 0 0,6-4 0 0 0,2-8 0 0 0,3-5 0 0 0,8-6 0 0 0,3-4 0 0 0,3-8 0 0 0,3-6 0 0 0,2-5 0 0 0,1-4 0 0 0,3-6 0 0 0,5-7 0 0 0,3-5 0 0 0,4-6 0 0 0,-2-2 0 0 0,4-6 0 0 0,3 2 0 0 0,-2 3 0 0 0,-4 2 0 0 0,-2 9 0 0 0,-2 2 0 0 0,-6 5 0 0 0,-6 5 0 0 0,-7 6 0 0 0,-3 5 0 0 0,-3 3 0 0 0,-2 6 0 0 0,-1 3 0 0 0,-2 5 0 0 0,-2 8 0 0 0,-2 6 0 0 0,0 8 0 0 0,-4 9 0 0 0,-1 5 0 0 0,0 2 0 0 0,-2 2 0 0 0,-3-2 0 0 0,0 0 0 0 0,-2 3 0 0 0,-6 4 0 0 0,-5-1 0 0 0,0-1 0 0 0,2-4 0 0 0,3-2 0 0 0,1 0 0 0 0,-2-2 0 0 0,1-3 0 0 0,1-3 0 0 0,3-3 0 0 0,2-4 0 0 0,1-1 0 0 0,1-4 0 0 0,1-1 0 0 0,2 2 0 0 0,0-2 0 0 0,0 1 0 0 0,1 2 0 0 0,-1-2 0 0 0,1 1 0 0 0,0 1 0 0 0,5-10 0 0 0,4-20 0 0 0,6-15 0 0 0,3-8 0 0 0,2 0 0 0 0,-1 2 0 0 0,-3 3 0 0 0,-4 7 0 0 0,-2 9 0 0 0,-3 13 0 0 0,-4 9 0 0 0,-5 10 0 0 0,-1 7 0 0 0,-5 5 0 0 0,-3 4 0 0 0,-5 10 0 0 0,-4 6 0 0 0,-1 2 0 0 0,-5 7 0 0 0,1 3 0 0 0,1 2 0 0 0,1-5 0 0 0,5-5 0 0 0,0-1 0 0 0,2-7 0 0 0,1-4 0 0 0,4-2 0 0 0,2-8 0 0 0,4-1 0 0 0,0-3 0 0 0,-4 1 0 0 0,0-1 0 0 0,1-4 0 0 0,1-2 0 0 0,3-1 0 0 0,4 0 0 0 0,-1-3 0 0 0,1 0 0 0 0,4-3 0 0 0,8-8 0 0 0,5-13 0 0 0,10-10 0 0 0,4-10 0 0 0,6-12 0 0 0,3-6 0 0 0,2-9 0 0 0,3-1 0 0 0,-5-4 0 0 0,-3 3 0 0 0,-4 6 0 0 0,-4 4 0 0 0,-6 4 0 0 0,-3 3 0 0 0,-1 5 0 0 0,-4 3 0 0 0,1 6 0 0 0,-3 4 0 0 0,-2 4 0 0 0,-2 3 0 0 0,-5 5 0 0 0,-2 7 0 0 0,-4 8 0 0 0,-3 10 0 0 0,-9 11 0 0 0,-6 8 0 0 0,-6 7 0 0 0,-2 6 0 0 0,-5 5 0 0 0,-1 5 0 0 0,-1-3 0 0 0,5-5 0 0 0,2-3 0 0 0,3-4 0 0 0,5-3 0 0 0,6-4 0 0 0,4-7 0 0 0,4-11 0 0 0,6-10 0 0 0,5-9 0 0 0,5-9 0 0 0,8-8 0 0 0,4-2 0 0 0,5-7 0 0 0,-1-2 0 0 0,1-5 0 0 0,3-4 0 0 0,0-1 0 0 0,-1 2 0 0 0,-2 1 0 0 0,-2 1 0 0 0,-1 2 0 0 0,-4 6 0 0 0,-2 6 0 0 0,0 3 0 0 0,-2 4 0 0 0,-4 1 0 0 0,1 5 0 0 0,-1 1 0 0 0,-2 0 0 0 0,-2 4 0 0 0,-2 8 0 0 0,-3 2 0 0 0,-4 5 0 0 0,-5 6 0 0 0,-3 5 0 0 0,-1 7 0 0 0,-5 11 0 0 0,-2 8 0 0 0,-2 11 0 0 0,-3 5 0 0 0,0-2 0 0 0,-2 0 0 0 0,0 0 0 0 0,0-5 0 0 0,1-6 0 0 0,4-5 0 0 0,4-9 0 0 0,5-8 0 0 0,5-11 0 0 0,4-10 0 0 0,4-9 0 0 0,1-7 0 0 0,5-4 0 0 0,3-5 0 0 0,2-2 0 0 0,1 3 0 0 0,3 0 0 0 0,1-1 0 0 0,-1 1 0 0 0,-4 1 0 0 0,-2-2 0 0 0,0 0 0 0 0,1-3 0 0 0,1 0 0 0 0,-3 2 0 0 0,1 1 0 0 0,0 1 0 0 0,-2 2 0 0 0,-1 0 0 0 0,-2 1 0 0 0,-1 0 0 0 0,-1 6 0 0 0,0 8 0 0 0,0 7 0 0 0,-1 9 0 0 0,1 5 0 0 0,0 2 0 0 0,-3-2 0 0 0,-1-1 0 0 0,-3-1 0 0 0,0-1 0 0 0,2 1 0 0 0,-2 1 0 0 0,-3-1 0 0 0,1 1 0 0 0,5-3 0 0 0,8-7 0 0 0,4-7 0 0 0,6-13 0 0 0,4-6 0 0 0,8-6 0 0 0,4-8 0 0 0,3-6 0 0 0,3-3 0 0 0,-1-3 0 0 0,1 1 0 0 0,0 2 0 0 0,-1 2 0 0 0,-4 3 0 0 0,-3 1 0 0 0,-4 4 0 0 0,-4 5 0 0 0,-1 1 0 0 0,-5 2 0 0 0,-2 5 0 0 0,-2 3 0 0 0,-4 8 0 0 0,-2 7 0 0 0,-2 7 0 0 0,-1 5 0 0 0,-2 4 0 0 0,1 2 0 0 0,-1 4 0 0 0,1 1 0 0 0,-1 0 0 0 0,1-1 0 0 0,0-1 0 0 0,0-1 0 0 0,0-1 0 0 0,0-1 0 0 0,0 0 0 0 0,0 0 0 0 0,0 0 0 0 0,0-1 0 0 0,-3 1 0 0 0,-1 0 0 0 0,1 0 0 0 0,-3-3 0 0 0,0-1 0 0 0,1 3 0 0 0,1 2 0 0 0,2 0 0 0 0,0 1 0 0 0,2-1 0 0 0,0 0 0 0 0,0-6 0 0 0,0-8 0 0 0,0-8 0 0 0,1-5 0 0 0,2-2 0 0 0,1-5 0 0 0,-1-2 0 0 0,0-1 0 0 0,-1 0 0 0 0,3-3 0 0 0,-1-1 0 0 0,0-1 0 0 0,-1 0 0 0 0,-1 1 0 0 0,-4 4 0 0 0,-1 9 0 0 0,-1 9 0 0 0,-2 7 0 0 0,0 6 0 0 0,-2 0 0 0 0,1 5 0 0 0,1 1 0 0 0,1 2 0 0 0,0-4 0 0 0,-1 2 0 0 0,2 1 0 0 0,1-1 0 0 0,-1 0 0 0 0,-1 0 0 0 0,1 0 0 0 0,1-1 0 0 0,1-5 0 0 0,1-12 0 0 0,0-7 0 0 0,1-13 0 0 0,3-7 0 0 0,1-3 0 0 0,0-1 0 0 0,2-2 0 0 0,0-1 0 0 0,2 3 0 0 0,0 3 0 0 0,-2 4 0 0 0,-2 3 0 0 0,-1 2 0 0 0,-2 8 0 0 0,0 8 0 0 0,-4 7 0 0 0,-1 9 0 0 0,0 9 0 0 0,-3-1 0 0 0,1 3 0 0 0,1 0 0 0 0,-2-5 0 0 0,1-1 0 0 0,-2-5 0 0 0,1-2 0 0 0,1 1 0 0 0,2 1 0 0 0,-1-2 0 0 0,0 0 0 0 0,0 1 0 0 0,0-1 0 0 0,-1 0 0 0 0,1 1 0 0 0,2 2 0 0 0,1 1 0 0 0,1-5 0 0 0,3-4 0 0 0,2-6 0 0 0,3-3 0 0 0,3-4 0 0 0,-1-4 0 0 0,2-2 0 0 0,2-2 0 0 0,1-5 0 0 0,1-1 0 0 0,2-1 0 0 0,0 5 0 0 0,-3 1 0 0 0,-4 7 0 0 0,-3 7 0 0 0,0 7 0 0 0,-2 6 0 0 0,0 4 0 0 0,-3 2 0 0 0,-1 1 0 0 0,0-5 0 0 0,5-8 0 0 0,1-8 0 0 0,0-6 0 0 0,-1-4 0 0 0,1-1 0 0 0,-1 0 0 0 0,2 3 0 0 0,-1-1 0 0 0,-1 5 0 0 0,-2 7 0 0 0,-2 6 0 0 0,0 5 0 0 0,-2 3 0 0 0,0 3 0 0 0,0 1 0 0 0,-1 0 0 0 0,1 0 0 0 0,0 0 0 0 0,0 0 0 0 0,-1-1 0 0 0,1 0 0 0 0,0 0 0 0 0,0-6 0 0 0,0-7 0 0 0,0-8 0 0 0,0-6 0 0 0,0-4 0 0 0,0-2 0 0 0,0-2 0 0 0,0 0 0 0 0,0-1 0 0 0,0 1 0 0 0,0 0 0 0 0,0 1 0 0 0,0-1 0 0 0,-2 4 0 0 0,-8 4 0 0 0,-4 3 0 0 0,0 7 0 0 0,2 5 0 0 0,4 5 0 0 0,2 4 0 0 0,3 2 0 0 0,2 2 0 0 0,1 0 0 0 0,0 0 0 0 0,1 0 0 0 0,0-1 0 0 0,-1 1 0 0 0,6-4 0 0 0,2-6 0 0 0,2-8 0 0 0,0-7 0 0 0,-2-5 0 0 0,-2-3 0 0 0,-3-2 0 0 0,-1-2 0 0 0,-7 4 0 0 0,-6 3 0 0 0,-3 5 0 0 0,-3 2 0 0 0,-1 3 0 0 0,3 5 0 0 0,3 4 0 0 0,2 1 0 0 0,1 2 0 0 0,4 3 0 0 0,1 1 0 0 0,5-1 0 0 0,5-3 0 0 0,5-4 0 0 0,2-2 0 0 0,1-2 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21:44:26.043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19045 17391 16383 0 0,'3'0'0'0'0,"1"2"0"0"0,-1 5 0 0 0,0 4 0 0 0,-1 2 0 0 0,3 8 0 0 0,-1 9 0 0 0,0 11 0 0 0,2 7 0 0 0,0 13 0 0 0,-2 4 0 0 0,3 3 0 0 0,-1-4 0 0 0,-1-8 0 0 0,-2-10 0 0 0,-1-7 0 0 0,0-7 0 0 0,-2-7 0 0 0,0-10 0 0 0,0-11 0 0 0,0-8 0 0 0,-1-7 0 0 0,1-4 0 0 0,0-3 0 0 0,0-1 0 0 0,0 0 0 0 0,0 0 0 0 0,-3-2 0 0 0,-1-1 0 0 0,0 1 0 0 0,1-2 0 0 0,1-3 0 0 0,-2-5 0 0 0,0-7 0 0 0,0-4 0 0 0,1-5 0 0 0,-2-6 0 0 0,0-5 0 0 0,1-1 0 0 0,-2 1 0 0 0,0-2 0 0 0,-2 4 0 0 0,1 3 0 0 0,1 7 0 0 0,2 6 0 0 0,2 7 0 0 0,0 6 0 0 0,2 2 0 0 0,-3 2 0 0 0,-4 0 0 0 0,0 0 0 0 0,1 2 0 0 0,1 1 0 0 0,2 1 0 0 0,1 1 0 0 0,1 7 0 0 0,1 7 0 0 0,0 8 0 0 0,0 6 0 0 0,1 5 0 0 0,-1 1 0 0 0,0 2 0 0 0,0 4 0 0 0,0 0 0 0 0,0 0 0 0 0,0-2 0 0 0,0 0 0 0 0,0-1 0 0 0,0 1 0 0 0,0 1 0 0 0,0 0 0 0 0,-3-4 0 0 0,0-2 0 0 0,-1 2 0 0 0,1 1 0 0 0,1 1 0 0 0,1-1 0 0 0,-3-2 0 0 0,0 0 0 0 0,-3 2 0 0 0,1 0 0 0 0,0 0 0 0 0,2 2 0 0 0,1 2 0 0 0,2-1 0 0 0,0-1 0 0 0,1 2 0 0 0,0 3 0 0 0,1 0 0 0 0,-1-1 0 0 0,0-3 0 0 0,0 0 0 0 0,0 0 0 0 0,0 1 0 0 0,0-1 0 0 0,0-2 0 0 0,0 3 0 0 0,0-1 0 0 0,0 0 0 0 0,0-1 0 0 0,0-1 0 0 0,0-1 0 0 0,0 3 0 0 0,0-1 0 0 0,0 1 0 0 0,0-1 0 0 0,3-4 0 0 0,4-5 0 0 0,0-1 0 0 0,3-2 0 0 0,2-3 0 0 0,1-2 0 0 0,3-2 0 0 0,0 0 0 0 0,1-4 0 0 0,0-2 0 0 0,1 1 0 0 0,-4-2 0 0 0,3 0 0 0 0,0-2 0 0 0,1-3 0 0 0,0-2 0 0 0,-1-1 0 0 0,1 1 0 0 0,2 0 0 0 0,1-1 0 0 0,0 3 0 0 0,-1-1 0 0 0,-1 0 0 0 0,2-5 0 0 0,3-4 0 0 0,1-2 0 0 0,-2 0 0 0 0,-1 1 0 0 0,-2-2 0 0 0,2 1 0 0 0,-1 2 0 0 0,0 0 0 0 0,-1 5 0 0 0,1-1 0 0 0,1-1 0 0 0,-1 1 0 0 0,-4-1 0 0 0,1 1 0 0 0,0 2 0 0 0,-2 2 0 0 0,-2 0 0 0 0,3 1 0 0 0,1-1 0 0 0,0-3 0 0 0,1 2 0 0 0,-3 0 0 0 0,1 3 0 0 0,-3 0 0 0 0,1 2 0 0 0,-4 0 0 0 0,-3-2 0 0 0,0 1 0 0 0,-2 0 0 0 0,2 1 0 0 0,2 0 0 0 0,-1-3 0 0 0,1-1 0 0 0,2-1 0 0 0,1-2 0 0 0,-1 0 0 0 0,3-1 0 0 0,-1-3 0 0 0,3-4 0 0 0,2-1 0 0 0,-1 1 0 0 0,1 2 0 0 0,-4 2 0 0 0,0 4 0 0 0,-4 1 0 0 0,-4 2 0 0 0,-2-1 0 0 0,-3-1 0 0 0,-1 3 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21:44:26.04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24488 11332 16383 0 0,'-3'0'0'0'0,"-4"0"0"0"0,-12 3 0 0 0,-14 6 0 0 0,-11 8 0 0 0,-11 10 0 0 0,-6 2 0 0 0,-4 1 0 0 0,4-4 0 0 0,6-2 0 0 0,7-6 0 0 0,8-5 0 0 0,12-9 0 0 0,10-7 0 0 0,17-14 0 0 0,14-14 0 0 0,11-10 0 0 0,7-9 0 0 0,9-11 0 0 0,5-4 0 0 0,2 4 0 0 0,0 1 0 0 0,-3 7 0 0 0,-6 7 0 0 0,-4 3 0 0 0,-1 6 0 0 0,-7 6 0 0 0,-2 8 0 0 0,-2 3 0 0 0,-2 5 0 0 0,-2 1 0 0 0,-3 1 0 0 0,-2 2 0 0 0,-3 1 0 0 0,0 1 0 0 0,1 3 0 0 0,1-1 0 0 0,2-2 0 0 0,1 1 0 0 0,1 1 0 0 0,1 2 0 0 0,0 2 0 0 0,-2 5 0 0 0,-8 7 0 0 0,-7 8 0 0 0,-12 15 0 0 0,-16 23 0 0 0,-14 25 0 0 0,-15 22 0 0 0,-15 13 0 0 0,-7 5 0 0 0,-1 0 0 0 0,7-16 0 0 0,11-13 0 0 0,15-17 0 0 0,13-18 0 0 0,12-16 0 0 0,10-17 0 0 0,7-16 0 0 0,7-8 0 0 0,4-8 0 0 0,3-5 0 0 0,3-2 0 0 0,2-3 0 0 0,3 0 0 0 0,2-2 0 0 0,3-4 0 0 0,2-1 0 0 0,6-1 0 0 0,1-2 0 0 0,1-2 0 0 0,0-1 0 0 0,1-4 0 0 0,1-2 0 0 0,0 0 0 0 0,0 4 0 0 0,-6-1 0 0 0,-4 2 0 0 0,-7 4 0 0 0,-3 4 0 0 0,-5-2 0 0 0,1 1 0 0 0,0 1 0 0 0,1 2 0 0 0,0 3 0 0 0,-3 1 0 0 0,-2 2 0 0 0,0 3 0 0 0,-1 1 0 0 0,-1 0 0 0 0,2-1 0 0 0,3 3 0 0 0,-1-1 0 0 0,-4 3 0 0 0,-6 2 0 0 0,-5 5 0 0 0,-5 4 0 0 0,0 3 0 0 0,0 2 0 0 0,1-4 0 0 0,5-2 0 0 0,7-4 0 0 0,6-2 0 0 0,2-3 0 0 0,2 0 0 0 0,3-1 0 0 0,-2-2 0 0 0,0-3 0 0 0,1 2 0 0 0,1 3 0 0 0,-1-1 0 0 0,-1 2 0 0 0,-2 0 0 0 0,0 1 0 0 0,-1 4 0 0 0,-6 3 0 0 0,-3 10 0 0 0,-13 15 0 0 0,-15 17 0 0 0,-19 23 0 0 0,-14 22 0 0 0,-12 14 0 0 0,-5 4 0 0 0,-1-7 0 0 0,8-14 0 0 0,9-19 0 0 0,16-18 0 0 0,16-13 0 0 0,13-16 0 0 0,11-14 0 0 0,11-10 0 0 0,13-10 0 0 0,8-8 0 0 0,13-12 0 0 0,4-4 0 0 0,-2-6 0 0 0,1-2 0 0 0,-1 0 0 0 0,-2 3 0 0 0,-4 4 0 0 0,-6 5 0 0 0,-4 7 0 0 0,-8 4 0 0 0,-2 8 0 0 0,-5 2 0 0 0,-6 5 0 0 0,-7 1 0 0 0,-6-1 0 0 0,-5-1 0 0 0,-13-3 0 0 0,-12 0 0 0 0,-7-2 0 0 0,-19-1 0 0 0,-19 3 0 0 0,-18 3 0 0 0,-20 4 0 0 0,-24 6 0 0 0,-19 6 0 0 0,-16 8 0 0 0,-6 5 0 0 0,5 7 0 0 0,15 3 0 0 0,23-3 0 0 0,28-7 0 0 0,30-5 0 0 0,31-9 0 0 0,24-7 0 0 0,23-9 0 0 0,16-9 0 0 0,15-8 0 0 0,18-12 0 0 0,8-4 0 0 0,1-7 0 0 0,-2 1 0 0 0,-3 6 0 0 0,-7 1 0 0 0,-6 6 0 0 0,-7 7 0 0 0,-4 5 0 0 0,-3 7 0 0 0,-1 7 0 0 0,-7 6 0 0 0,-8 3 0 0 0,-7 3 0 0 0,-8 0 0 0 0,-11 2 0 0 0,-10 2 0 0 0,-5 4 0 0 0,-10 3 0 0 0,-9 6 0 0 0,-8 5 0 0 0,1 3 0 0 0,0-1 0 0 0,8-2 0 0 0,11-1 0 0 0,8-4 0 0 0,4 0 0 0 0,5-2 0 0 0,8-10 0 0 0,7-11 0 0 0,6-14 0 0 0,5-11 0 0 0,2-13 0 0 0,2-7 0 0 0,0 0 0 0 0,4-4 0 0 0,3 2 0 0 0,3-1 0 0 0,0 2 0 0 0,4 5 0 0 0,2 7 0 0 0,1 2 0 0 0,0 4 0 0 0,1 6 0 0 0,-1 4 0 0 0,-3 3 0 0 0,-2 6 0 0 0,-2 2 0 0 0,-4 6 0 0 0,-5 8 0 0 0,-6 6 0 0 0,-6 7 0 0 0,-6 8 0 0 0,-10 8 0 0 0,-5 8 0 0 0,-7 6 0 0 0,-2 2 0 0 0,-1 1 0 0 0,-1 1 0 0 0,0-1 0 0 0,5-4 0 0 0,5-5 0 0 0,6-4 0 0 0,1-8 0 0 0,2-5 0 0 0,11-6 0 0 0,13-9 0 0 0,15-5 0 0 0,16-6 0 0 0,12-8 0 0 0,4-4 0 0 0,2-5 0 0 0,-4-2 0 0 0,-8 0 0 0 0,-1 2 0 0 0,-4 4 0 0 0,-4-3 0 0 0,-6 1 0 0 0,-2 5 0 0 0,-6 2 0 0 0,-7 9 0 0 0,-9 10 0 0 0,-10 11 0 0 0,-14 13 0 0 0,-9 5 0 0 0,-4 3 0 0 0,-2 2 0 0 0,1 1 0 0 0,0-4 0 0 0,0-2 0 0 0,5-4 0 0 0,6-5 0 0 0,2-4 0 0 0,2-3 0 0 0,9-7 0 0 0,9-9 0 0 0,11-10 0 0 0,15-10 0 0 0,11-14 0 0 0,7-10 0 0 0,5-4 0 0 0,-2-5 0 0 0,-1-1 0 0 0,-3 6 0 0 0,-1-1 0 0 0,-5 4 0 0 0,-6 7 0 0 0,-12 9 0 0 0,-7 12 0 0 0,-13 17 0 0 0,-12 14 0 0 0,-8 9 0 0 0,-11 15 0 0 0,-10 10 0 0 0,-7 3 0 0 0,-1 6 0 0 0,2-3 0 0 0,5-5 0 0 0,5-5 0 0 0,7-11 0 0 0,10-9 0 0 0,9-6 0 0 0,8-9 0 0 0,9-7 0 0 0,4-7 0 0 0,5-6 0 0 0,6-5 0 0 0,4 0 0 0 0,5-3 0 0 0,1 0 0 0 0,5-2 0 0 0,4-4 0 0 0,1-4 0 0 0,-1 2 0 0 0,-1 3 0 0 0,-4 2 0 0 0,-2 1 0 0 0,-4 1 0 0 0,1 0 0 0 0,-2 0 0 0 0,0 1 0 0 0,-2-1 0 0 0,-3 7 0 0 0,-5 3 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21:44:26.045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15647 11514 16383 0 0,'-3'0'0'0'0,"-4"0"0"0"0,-3-3 0 0 0,-4-1 0 0 0,2-2 0 0 0,-1-1 0 0 0,-1 1 0 0 0,0-1 0 0 0,-2 0 0 0 0,0 2 0 0 0,-1 1 0 0 0,0 2 0 0 0,0 1 0 0 0,0 1 0 0 0,0 0 0 0 0,0 0 0 0 0,0 0 0 0 0,0 1 0 0 0,0-1 0 0 0,0 0 0 0 0,0 0 0 0 0,0 0 0 0 0,-3 0 0 0 0,-1 0 0 0 0,1 0 0 0 0,0 0 0 0 0,1 0 0 0 0,3-3 0 0 0,6-4 0 0 0,6 0 0 0 0,7 0 0 0 0,6 2 0 0 0,7 2 0 0 0,4 1 0 0 0,1 1 0 0 0,0 1 0 0 0,-1 0 0 0 0,0 0 0 0 0,-2 0 0 0 0,0 1 0 0 0,-1-1 0 0 0,-2 3 0 0 0,-5 4 0 0 0,-4 3 0 0 0,-5 1 0 0 0,-4 0 0 0 0,0 2 0 0 0,-1-1 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21:44:26.046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15463 14208 16383 0 0,'0'3'0'0'0,"-3"0"0"0"0,-4 1 0 0 0,-3-1 0 0 0,-3-1 0 0 0,-3-1 0 0 0,0 0 0 0 0,-2-1 0 0 0,1 0 0 0 0,-1 0 0 0 0,0 0 0 0 0,1 0 0 0 0,5 0 0 0 0,9 0 0 0 0,4-3 0 0 0,4-1 0 0 0,6 0 0 0 0,2 1 0 0 0,3 1 0 0 0,1 1 0 0 0,1 0 0 0 0,0 1 0 0 0,0 0 0 0 0,-4 0 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21:44:26.047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15437 13838 16383 0 0,'-3'0'0'0'0,"-4"0"0"0"0,-3 0 0 0 0,-4 0 0 0 0,-1 0 0 0 0,-2 0 0 0 0,3 3 0 0 0,0 0 0 0 0,0 1 0 0 0,2 2 0 0 0,1 0 0 0 0,-1-1 0 0 0,-2-2 0 0 0,5 3 0 0 0,7-1 0 0 0,6-1 0 0 0,6-1 0 0 0,4-1 0 0 0,2-1 0 0 0,2-1 0 0 0,0 1 0 0 0,0-2 0 0 0,0 1 0 0 0,-3 0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6T21:44:26.048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15159 14982 16383 0 0,'-3'0'0'0'0,"-3"0"0"0"0,-5 0 0 0 0,-2 0 0 0 0,-2 0 0 0 0,-2 0 0 0 0,0 0 0 0 0,-1 0 0 0 0,0 0 0 0 0,-2 0 0 0 0,-1-3 0 0 0,-3 0 0 0 0,-6-1 0 0 0,-3 1 0 0 0,-2 1 0 0 0,2-2 0 0 0,0-1 0 0 0,1 1 0 0 0,3 1 0 0 0,3 1 0 0 0,4 1 0 0 0,2 1 0 0 0,1 0 0 0 0,2 0 0 0 0,9 0 0 0 0,9 0 0 0 0,10 0 0 0 0,6 0 0 0 0,6 0 0 0 0,2 0 0 0 0,2 0 0 0 0,3 0 0 0 0,4 0 0 0 0,0 0 0 0 0,0 0 0 0 0,-4 0 0 0 0,3 0 0 0 0,1 0 0 0 0,-3 0 0 0 0,-3 0 0 0 0,-4 0 0 0 0,0 0 0 0 0,-1 0 0 0 0,-2 0 0 0 0,-1 0 0 0 0,-2 0 0 0 0,-6 0 0 0 0,-9 0 0 0 0,-4 3 0 0 0,-5 1 0 0 0,-4 0 0 0 0,-4-1 0 0 0,-2-1 0 0 0,-1 2 0 0 0,-1 1 0 0 0,-3 1 0 0 0,-1 1 0 0 0,1-1 0 0 0,-2-2 0 0 0,3 1 0 0 0,1 1 0 0 0,2 1 0 0 0,1 0 0 0 0,-3-2 0 0 0,2 2 0 0 0,1-1 0 0 0,0-1 0 0 0,3 2 0 0 0,4 1 0 0 0,3 4 0 0 0,3 2 0 0 0,1 1 0 0 0,2 1 0 0 0,1 4 0 0 0,-1 2 0 0 0,1-1 0 0 0,0-1 0 0 0,-1 2 0 0 0,0 4 0 0 0,1-1 0 0 0,-1-1 0 0 0,0 1 0 0 0,0 1 0 0 0,0 1 0 0 0,0 0 0 0 0,0-1 0 0 0,0-2 0 0 0,0-3 0 0 0,-1 2 0 0 0,4-1 0 0 0,4-1 0 0 0,1-2 0 0 0,1 3 0 0 0,3-1 0 0 0,2 3 0 0 0,-2 3 0 0 0,0 2 0 0 0,2 2 0 0 0,-3-1 0 0 0,-2-3 0 0 0,-3-3 0 0 0,0-3 0 0 0,-1-2 0 0 0,2-1 0 0 0,-1-1 0 0 0,3-4 0 0 0,1 2 0 0 0,0 2 0 0 0,-3 0 0 0 0,-1 1 0 0 0,0-1 0 0 0,0 3 0 0 0,-2 2 0 0 0,-1 1 0 0 0,2-2 0 0 0,-1-2 0 0 0,0-1 0 0 0,-1-1 0 0 0,-1-1 0 0 0,-1 0 0 0 0,-1 1 0 0 0,3-1 0 0 0,1 1 0 0 0,2 0 0 0 0,1 2 0 0 0,-1 2 0 0 0,-2 0 0 0 0,-2-2 0 0 0,3 6 0 0 0,-1 1 0 0 0,3-1 0 0 0,0 1 0 0 0,-2 5 0 0 0,2 0 0 0 0,-1-3 0 0 0,-1-3 0 0 0,-1-2 0 0 0,1-4 0 0 0,0 3 0 0 0,-1-1 0 0 0,5-4 0 0 0,0 1 0 0 0,2 4 0 0 0,2 0 0 0 0,-1 0 0 0 0,-3-2 0 0 0,0 0 0 0 0,-1 1 0 0 0,-3 4 0 0 0,2 2 0 0 0,1 1 0 0 0,4 0 0 0 0,-2 2 0 0 0,-1 1 0 0 0,-1-2 0 0 0,0 3 0 0 0,-3-1 0 0 0,2 0 0 0 0,-1 1 0 0 0,-1-3 0 0 0,-2-3 0 0 0,-1-3 0 0 0,-4-6 0 0 0,-2-8 0 0 0,-2-6 0 0 0,-1-6 0 0 0,-2-3 0 0 0,0-3 0 0 0,3-3 0 0 0,1-3 0 0 0,2 0 0 0 0,-1 1 0 0 0,-1 0 0 0 0,2 0 0 0 0,-3 0 0 0 0,-2 1 0 0 0,-1 1 0 0 0,-1-1 0 0 0,2-1 0 0 0,-2 2 0 0 0,-2 3 0 0 0,-1 3 0 0 0,1 6 0 0 0,3 5 0 0 0,6-1 0 0 0,3-4 0 0 0,4-10 0 0 0,6-10 0 0 0,2-7 0 0 0,6-8 0 0 0,3-3 0 0 0,0-4 0 0 0,0-1 0 0 0,-2 5 0 0 0,-2 5 0 0 0,-3 5 0 0 0,-3 6 0 0 0,-4-1 0 0 0,-2 8 0 0 0,-3 8 0 0 0,-4 6 0 0 0,-5 3 0 0 0,-4 4 0 0 0,-3 4 0 0 0,-2 3 0 0 0,-1 2 0 0 0,-1 2 0 0 0,0 0 0 0 0,-5 1 0 0 0,-3 0 0 0 0,2-1 0 0 0,-2 1 0 0 0,3-1 0 0 0,1-3 0 0 0,4 0 0 0 0,1-4 0 0 0,5 0 0 0 0,0-2 0 0 0,6-2 0 0 0,4-5 0 0 0,8-3 0 0 0,3-3 0 0 0,2-2 0 0 0,0-2 0 0 0,-2-2 0 0 0,1 0 0 0 0,-3 0 0 0 0,2 1 0 0 0,2 2 0 0 0,-5 3 0 0 0,-5 3 0 0 0,-3 3 0 0 0,-2 6 0 0 0,-2 3 0 0 0,-6 4 0 0 0,-2 2 0 0 0,0 1 0 0 0,1 1 0 0 0,4 0 0 0 0,8-3 0 0 0,5-2 0 0 0,5-2 0 0 0,3-3 0 0 0,3-4 0 0 0,1-1 0 0 0,2-2 0 0 0,0-1 0 0 0,-1-1 0 0 0,-2 3 0 0 0,-4 4 0 0 0,-4 4 0 0 0,-6 3 0 0 0,-6 2 0 0 0,-5 2 0 0 0,-1 0 0 0 0,-2-2 0 0 0,3-7 0 0 0,4-4 0 0 0,7-7 0 0 0,6-2 0 0 0,5-3 0 0 0,0-3 0 0 0,1 0 0 0 0,-2-1 0 0 0,1 2 0 0 0,-3-1 0 0 0,-5 2 0 0 0,-6 3 0 0 0,-6 1 0 0 0,-4 3 0 0 0,-1-2 0 0 0,3-3 0 0 0,3-3 0 0 0,2-3 0 0 0,2-2 0 0 0,-1 2 0 0 0,-3 2 0 0 0,-3 4 0 0 0,0 0 0 0 0,2-2 0 0 0,5-2 0 0 0,3-2 0 0 0,5 1 0 0 0,3 3 0 0 0,5 2 0 0 0,2 3 0 0 0,-5 5 0 0 0,-6 8 0 0 0,-7 3 0 0 0,-2 1 0 0 0,-5 5 0 0 0,-2 0 0 0 0,-3 1 0 0 0,2 2 0 0 0,0-4 0 0 0,-1-1 0 0 0,0-4 0 0 0,1-1 0 0 0,4 1 0 0 0,2-5 0 0 0,7-3 0 0 0,5-3 0 0 0,2-4 0 0 0,3-2 0 0 0,2 1 0 0 0,2-3 0 0 0,2 0 0 0 0,1 2 0 0 0,0 1 0 0 0,1 1 0 0 0,-4 5 0 0 0,-3 4 0 0 0,-4 4 0 0 0,-6 1 0 0 0,-3 1 0 0 0,-5-2 0 0 0,0 1 0 0 0,-2-2 0 0 0,0 1 0 0 0,2 1 0 0 0,2-4 0 0 0,5-3 0 0 0,5-2 0 0 0,2-5 0 0 0,2-4 0 0 0,0-4 0 0 0,2-1 0 0 0,-2 6 0 0 0,-5 3 0 0 0,-3 5 0 0 0,-5 2 0 0 0,-4 1 0 0 0,-4-1 0 0 0,0 2 0 0 0,2 3 0 0 0,0 0 0 0 0,-1-2 0 0 0,-2 1 0 0 0,2 2 0 0 0,5-4 0 0 0,6-2 0 0 0,7-3 0 0 0,5-3 0 0 0,3-3 0 0 0,-1-2 0 0 0,0 0 0 0 0,0-3 0 0 0,1 2 0 0 0,1 1 0 0 0,-5 2 0 0 0,-5 5 0 0 0,-3 6 0 0 0,-5 1 0 0 0,-5 2 0 0 0,-2 3 0 0 0,-1 2 0 0 0,-3 2 0 0 0,-1-2 0 0 0,-2-1 0 0 0,2-5 0 0 0,7-4 0 0 0,3-5 0 0 0,7-4 0 0 0,2-2 0 0 0,3-1 0 0 0,3-2 0 0 0,3 1 0 0 0,-1 5 0 0 0,-6 3 0 0 0,-4 5 0 0 0,-5 1 0 0 0,-3 3 0 0 0,-3 0 0 0 0,0 2 0 0 0,-2-2 0 0 0,4-1 0 0 0,3-5 0 0 0,5-3 0 0 0,1-4 0 0 0,5-4 0 0 0,-1-4 0 0 0,3 1 0 0 0,1 2 0 0 0,0 6 0 0 0,-6 7 0 0 0,-5 2 0 0 0,-4 3 0 0 0,-4 4 0 0 0,0-4 0 0 0,4-5 0 0 0,5-4 0 0 0,3-5 0 0 0,3 0 0 0 0,4 0 0 0 0,0 4 0 0 0,-5 2 0 0 0,-4 4 0 0 0,-4 2 0 0 0,-6 2 0 0 0,-3 1 0 0 0,-1 0 0 0 0,-1 0 0 0 0,3 0 0 0 0,-2 0 0 0 0,0-3 0 0 0,2 1 0 0 0,1-3 0 0 0,7-3 0 0 0,3-4 0 0 0,4-2 0 0 0,1-3 0 0 0,3 0 0 0 0,-1 5 0 0 0,-1 5 0 0 0,-5 2 0 0 0,-2 4 0 0 0,-5 0 0 0 0,-4-1 0 0 0,-3-2 0 0 0,-3-2 0 0 0,-2-1 0 0 0,0-1 0 0 0,2 5 0 0 0,1 2 0 0 0,6-2 0 0 0,7 0 0 0 0,6-2 0 0 0,6 1 0 0 0,4 0 0 0 0,1 2 0 0 0,-1 3 0 0 0,0-1 0 0 0,-4 2 0 0 0,-2 1 0 0 0,-1 2 0 0 0,-1 1 0 0 0,-3 1 0 0 0,2-2 0 0 0,0-1 0 0 0,1-2 0 0 0,0-1 0 0 0,-2 2 0 0 0,-1 1 0 0 0,-4-2 0 0 0,-6-2 0 0 0,-1-6 0 0 0,-2-9 0 0 0,-3-4 0 0 0,1-3 0 0 0,-1-2 0 0 0,2-1 0 0 0,2-1 0 0 0,1-1 0 0 0,0 1 0 0 0,2-1 0 0 0,2 1 0 0 0,1 0 0 0 0,1-1 0 0 0,1 1 0 0 0,3 3 0 0 0,4 4 0 0 0,4 4 0 0 0,-1 5 0 0 0,2 3 0 0 0,-2 4 0 0 0,1 2 0 0 0,-2 1 0 0 0,1 3 0 0 0,1-1 0 0 0,-1 0 0 0 0,-2 2 0 0 0,-3 1 0 0 0,-2 1 0 0 0,-1 1 0 0 0,-2 1 0 0 0,0 0 0 0 0,0 0 0 0 0,-4-3 0 0 0,0-6 0 0 0,0-8 0 0 0,1-7 0 0 0,1-4 0 0 0,0-4 0 0 0,1-3 0 0 0,1 0 0 0 0,0 0 0 0 0,0 0 0 0 0,1 0 0 0 0,-1 6 0 0 0,0 8 0 0 0,0 7 0 0 0,0 7 0 0 0,0 4 0 0 0,0 2 0 0 0,0 2 0 0 0,0 1 0 0 0,0-1 0 0 0,-3 0 0 0 0,-1 0 0 0 0,-2-3 0 0 0,-1-2 0 0 0,1 1 0 0 0,-1-3 0 0 0,-2-3 0 0 0,0 0 0 0 0,-2-1 0 0 0,2 0 0 0 0,3 6 0 0 0,1 3 0 0 0,5 2 0 0 0,2 0 0 0 0,2 1 0 0 0,-1-1 0 0 0,-1 0 0 0 0,0 0 0 0 0,2-4 0 0 0,3-3 0 0 0,4-5 0 0 0,2-2 0 0 0,2-3 0 0 0,2-1 0 0 0,3 0 0 0 0,-1 2 0 0 0,-2 1 0 0 0,0 0 0 0 0,-1 0 0 0 0,-5-2 0 0 0,-8 1 0 0 0,-4-5 0 0 0,-5-3 0 0 0,-5-2 0 0 0,1-1 0 0 0,-2 0 0 0 0,1-1 0 0 0,0 1 0 0 0,2-1 0 0 0,-1 2 0 0 0,2-1 0 0 0,-1 1 0 0 0,-2 1 0 0 0,-2 3 0 0 0,-1 2 0 0 0,-2 1 0 0 0,0 0 0 0 0,-1 2 0 0 0,0-1 0 0 0,2-3 0 0 0,8 0 0 0 0,6 0 0 0 0,8 0 0 0 0,5 1 0 0 0,3 1 0 0 0,2 0 0 0 0,-2 4 0 0 0,3 0 0 0 0,0 4 0 0 0,1 0 0 0 0,-1 2 0 0 0,1-1 0 0 0,1-2 0 0 0,1-1 0 0 0,-3 1 0 0 0,-1-1 0 0 0,-2 2 0 0 0,0 0 0 0 0,1 1 0 0 0,-1 0 0 0 0,2-2 0 0 0,-1-2 0 0 0,-2 2 0 0 0,-1 5 0 0 0,0 0 0 0 0,1 2 0 0 0,1-1 0 0 0,1-3 0 0 0,0-3 0 0 0,1-3 0 0 0,-3 2 0 0 0,-1-1 0 0 0,4-1 0 0 0,-2 3 0 0 0,0-1 0 0 0,0 0 0 0 0,-3-5 0 0 0,-6-2 0 0 0,-6 0 0 0 0,-7-4 0 0 0,-8-2 0 0 0,-4-4 0 0 0,-5-2 0 0 0,0 1 0 0 0,-3-1 0 0 0,0 1 0 0 0,3 1 0 0 0,5 0 0 0 0,2 3 0 0 0,2 2 0 0 0,1 2 0 0 0,5 3 0 0 0,7 1 0 0 0,7 1 0 0 0,5 0 0 0 0,7 3 0 0 0,6 8 0 0 0,8 0 0 0 0,2 3 0 0 0,1 1 0 0 0,0 1 0 0 0,-3-3 0 0 0,-3 1 0 0 0,-4-1 0 0 0,-4-1 0 0 0,-1-4 0 0 0,-2-2 0 0 0,0-1 0 0 0,-1 1 0 0 0,0-2 0 0 0,-5-2 0 0 0,-8 0 0 0 0,-7-4 0 0 0,-6-5 0 0 0,-4-1 0 0 0,-5-1 0 0 0,-3-3 0 0 0,-3 1 0 0 0,0-1 0 0 0,-2-1 0 0 0,1-1 0 0 0,0 2 0 0 0,0-1 0 0 0,0 0 0 0 0,-3-1 0 0 0,2-1 0 0 0,3 2 0 0 0,1 4 0 0 0,6-1 0 0 0,2 3 0 0 0,2 1 0 0 0,-1 3 0 0 0,-1 1 0 0 0,0 1 0 0 0,5 1 0 0 0,7 1 0 0 0,7-1 0 0 0,6 0 0 0 0,4 1 0 0 0,2-1 0 0 0,2 3 0 0 0,0 1 0 0 0,0 0 0 0 0,0-1 0 0 0,0-1 0 0 0,0 2 0 0 0,-1 0 0 0 0,0 0 0 0 0,0-1 0 0 0,-3 2 0 0 0,-1 0 0 0 0,0-1 0 0 0,1-1 0 0 0,-10-1 0 0 0,-10-1 0 0 0,-9 0 0 0 0,-4-1 0 0 0,-3 0 0 0 0,0 0 0 0 0,1 0 0 0 0,7-1 0 0 0,8 1 0 0 0,6 3 0 0 0,5 4 0 0 0,5 0 0 0 0,4 3 0 0 0,2 1 0 0 0,1 0 0 0 0,-2 1 0 0 0,-1 0 0 0 0,1 0 0 0 0,-1-4 0 0 0,-1 1 0 0 0,-1-2 0 0 0,4-2 0 0 0,-2 1 0 0 0,1 3 0 0 0,0-1 0 0 0,-5-1 0 0 0,-11-2 0 0 0,-10-2 0 0 0,-9-2 0 0 0,-4 0 0 0 0,-7-1 0 0 0,-1 0 0 0 0,0-1 0 0 0,-2 1 0 0 0,4 0 0 0 0,3 0 0 0 0,3-1 0 0 0,3 1 0 0 0,3 0 0 0 0,0 0 0 0 0,2 0 0 0 0,5 0 0 0 0,8 0 0 0 0,8 0 0 0 0,2 3 0 0 0,6 4 0 0 0,1 3 0 0 0,4 4 0 0 0,1 1 0 0 0,1-1 0 0 0,0-1 0 0 0,-1-1 0 0 0,-1-1 0 0 0,0-3 0 0 0,-1 2 0 0 0,0-2 0 0 0,0-2 0 0 0,-6-5 0 0 0,-7-6 0 0 0,-8-4 0 0 0,-3-4 0 0 0,-3 0 0 0 0,0 0 0 0 0,2-2 0 0 0,5 3 0 0 0,5 6 0 0 0,10 7 0 0 0,4 3 0 0 0,3 3 0 0 0,1 5 0 0 0,3-1 0 0 0,0 1 0 0 0,-1-2 0 0 0,-1 1 0 0 0,-1-2 0 0 0,-2-2 0 0 0,3-3 0 0 0,-3 2 0 0 0,-1-1 0 0 0,-4 1 0 0 0,-1 1 0 0 0,0-2 0 0 0,1-1 0 0 0,-4-2 0 0 0,-7 0 0 0 0,-4-5 0 0 0,-4-1 0 0 0,-10 1 0 0 0,-5-4 0 0 0,-5-2 0 0 0,-4 0 0 0 0,-5 2 0 0 0,-5-4 0 0 0,-2-3 0 0 0,1 1 0 0 0,4-1 0 0 0,0 3 0 0 0,0 3 0 0 0,4 0 0 0 0,4 1 0 0 0,5 2 0 0 0,6-1 0 0 0,3 1 0 0 0,2-2 0 0 0,0 0 0 0 0,-1 1 0 0 0,-1-1 0 0 0,-1-2 0 0 0,0 0 0 0 0,0 2 0 0 0,2-1 0 0 0,6 1 0 0 0,8 2 0 0 0,10 4 0 0 0,11 6 0 0 0,5 4 0 0 0,4 4 0 0 0,6 3 0 0 0,5 1 0 0 0,-2 1 0 0 0,-4-3 0 0 0,-5-4 0 0 0,-8-1 0 0 0,-5-2 0 0 0,-2-2 0 0 0,-4-6 0 0 0,-4-5 0 0 0,-2-5 0 0 0,-6 0 0 0 0,-6-2 0 0 0,0-5 0 0 0,-6 2 0 0 0,-1-1 0 0 0,0 0 0 0 0,-4 3 0 0 0,1 0 0 0 0,1 0 0 0 0,3-1 0 0 0,1 2 0 0 0,-1 3 0 0 0,2 1 0 0 0,0 0 0 0 0,2 0 0 0 0,0 1 0 0 0,-2 2 0 0 0,-2 1 0 0 0,-1 2 0 0 0,1 4 0 0 0,4 4 0 0 0,2 4 0 0 0,3 4 0 0 0,5-1 0 0 0,5-3 0 0 0,5-2 0 0 0,0-1 0 0 0,1-1 0 0 0,-1 2 0 0 0,0-2 0 0 0,1 0 0 0 0,2 0 0 0 0,3 3 0 0 0,0 3 0 0 0,0-2 0 0 0,-1-1 0 0 0,-6-3 0 0 0,-7-2 0 0 0,-7-5 0 0 0,-6-2 0 0 0,-4-1 0 0 0,-2 1 0 0 0,-2 0 0 0 0,2 4 0 0 0,5 5 0 0 0,3 4 0 0 0,6 0 0 0 0,4 2 0 0 0,4 1 0 0 0,4-1 0 0 0,0 0 0 0 0,2 0 0 0 0,-2 2 0 0 0,1 1 0 0 0,-2 1 0 0 0,-2 1 0 0 0,-3 0 0 0 0,-4-3 0 0 0,-3-6 0 0 0,0-8 0 0 0,0-7 0 0 0,-3-2 0 0 0,1-5 0 0 0,-3 0 0 0 0,1-1 0 0 0,-5 2 0 0 0,-3 4 0 0 0,-2 0 0 0 0,0 1 0 0 0,-1 3 0 0 0,3-1 0 0 0,3 3 0 0 0,8 3 0 0 0,7 0 0 0 0,2 4 0 0 0,5 1 0 0 0,2 0 0 0 0,2-1 0 0 0,2-2 0 0 0,-1 3 0 0 0,-2-1 0 0 0,4 0 0 0 0,1-1 0 0 0,-7-1 0 0 0,-10-1 0 0 0,-6 0 0 0 0,-7-1 0 0 0,-3 0 0 0 0,-2 0 0 0 0,-2-1 0 0 0,1 1 0 0 0,-1 0 0 0 0,1 0 0 0 0,0 0 0 0 0,1 0 0 0 0,0 0 0 0 0,0 0 0 0 0,0 0 0 0 0,0-3 0 0 0,0-1 0 0 0,3-5 0 0 0,1-2 0 0 0,2-1 0 0 0,1 1 0 0 0,2 0 0 0 0,-1 1 0 0 0,2 0 0 0 0,-2 1 0 0 0,1 0 0 0 0,0 1 0 0 0,-3 2 0 0 0,-2 2 0 0 0,2-1 0 0 0,-1 0 0 0 0,2-2 0 0 0,-1-2 0 0 0,0 0 0 0 0,-5-2 0 0 0,-5-1 0 0 0,-2-2 0 0 0,-3-1 0 0 0,3-1 0 0 0,0-1 0 0 0,0 3 0 0 0,2 1 0 0 0,2-1 0 0 0,0 0 0 0 0,2 2 0 0 0,2 0 0 0 0,2 2 0 0 0,3 0 0 0 0,3-1 0 0 0,3-2 0 0 0,2-1 0 0 0,1-2 0 0 0,4 3 0 0 0,4 3 0 0 0,4 3 0 0 0,0 6 0 0 0,1 6 0 0 0,2 2 0 0 0,0 2 0 0 0,-1 4 0 0 0,0 1 0 0 0,0-1 0 0 0,-2 0 0 0 0,0-2 0 0 0,-1 0 0 0 0,-1-3 0 0 0,2-1 0 0 0,2-3 0 0 0,-1 1 0 0 0,-1 0 0 0 0,2-1 0 0 0,1-2 0 0 0,-2 3 0 0 0,0 0 0 0 0,-2 1 0 0 0,1 1 0 0 0,0-1 0 0 0,-1 1 0 0 0,1-1 0 0 0,-2 2 0 0 0,0-1 0 0 0,2-1 0 0 0,2 1 0 0 0,2-1 0 0 0,0-1 0 0 0,-1 2 0 0 0,-4 1 0 0 0,0 1 0 0 0,-2 1 0 0 0,0-2 0 0 0,-4-1 0 0 0,-5-2 0 0 0,-6-5 0 0 0,-7-6 0 0 0,-7-3 0 0 0,-3-2 0 0 0,-3-1 0 0 0,-2-1 0 0 0,-3-2 0 0 0,2-1 0 0 0,-4-1 0 0 0,0 0 0 0 0,2 3 0 0 0,3 1 0 0 0,-1-1 0 0 0,0 0 0 0 0,4 2 0 0 0,3 3 0 0 0,5 0 0 0 0,3 2 0 0 0,4-1 0 0 0,-2 1 0 0 0,-2-2 0 0 0,2 5 0 0 0,6 2 0 0 0,5 4 0 0 0,4 3 0 0 0,3 2 0 0 0,3 1 0 0 0,0 1 0 0 0,2 0 0 0 0,-1 0 0 0 0,1 0 0 0 0,2-2 0 0 0,-2 3 0 0 0,-2 3 0 0 0,0-1 0 0 0,0 1 0 0 0,0-2 0 0 0,-1 0 0 0 0,-1 1 0 0 0,0-2 0 0 0,3 1 0 0 0,3-2 0 0 0,-1 1 0 0 0,-3 1 0 0 0,1-1 0 0 0,2 0 0 0 0,1 2 0 0 0,2 2 0 0 0,-2 1 0 0 0,1 0 0 0 0,0-1 0 0 0,1-1 0 0 0,2-2 0 0 0,-3-1 0 0 0,-1-1 0 0 0,-1 0 0 0 0,-1-1 0 0 0,1-2 0 0 0,2 0 0 0 0,-1 3 0 0 0,-1 0 0 0 0,2 0 0 0 0,1 3 0 0 0,1-1 0 0 0,1 0 0 0 0,-2 1 0 0 0,-1-1 0 0 0,0-3 0 0 0,-2 1 0 0 0,1-2 0 0 0,-3 1 0 0 0,1-1 0 0 0,1 2 0 0 0,1-2 0 0 0,0 2 0 0 0,-1-1 0 0 0,-4-2 0 0 0,-6-2 0 0 0,-7-1 0 0 0,-7-8 0 0 0,-5-2 0 0 0,-2-1 0 0 0,-1-1 0 0 0,1 1 0 0 0,0 1 0 0 0,2 3 0 0 0,0 1 0 0 0,3-1 0 0 0,2-1 0 0 0,-1 2 0 0 0,1 0 0 0 0,-2 1 0 0 0,-1 1 0 0 0,3-2 0 0 0,0-1 0 0 0,0 1 0 0 0,2-3 0 0 0,0 0 0 0 0,2-4 0 0 0,-4-1 0 0 0,-2 1 0 0 0,2 0 0 0 0,5 4 0 0 0,7 4 0 0 0,5 4 0 0 0,3 2 0 0 0,1 4 0 0 0,2 0 0 0 0,-1 1 0 0 0,2 0 0 0 0,0-2 0 0 0,0 1 0 0 0,-3 1 0 0 0,1 0 0 0 0,1-2 0 0 0,5-2 0 0 0,2-2 0 0 0,-1 2 0 0 0,0-1 0 0 0,-1 3 0 0 0,1-1 0 0 0,-3 2 0 0 0,-1 0 0 0 0,1-2 0 0 0,1-2 0 0 0,-2 2 0 0 0,0-1 0 0 0,-3 2 0 0 0,1 0 0 0 0,-1 1 0 0 0,0 0 0 0 0,1 1 0 0 0,3-1 0 0 0,1-2 0 0 0,2-1 0 0 0,0 0 0 0 0,1 0 0 0 0,0 2 0 0 0,1 0 0 0 0,-4 1 0 0 0,0 0 0 0 0,-4 1 0 0 0,0-1 0 0 0,2-2 0 0 0,-3 1 0 0 0,2 3 0 0 0,1-2 0 0 0,1-1 0 0 0,1-2 0 0 0,2-2 0 0 0,-2 2 0 0 0,-1-1 0 0 0,3 0 0 0 0,0 1 0 0 0,-1 1 0 0 0,0-1 0 0 0,0-2 0 0 0,1 5 0 0 0,1 1 0 0 0,-1-2 0 0 0,1-1 0 0 0,0 1 0 0 0,0-1 0 0 0,0-1 0 0 0,0-1 0 0 0,0-2 0 0 0,0-2 0 0 0,0 1 0 0 0,0-1 0 0 0,-3-1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5T14:05:56.1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8168 5398 16383 0 0,'-5'0'0'0'0,"-8"0"0"0"0,-6 0 0 0 0,-5 0 0 0 0,-5 0 0 0 0,-1 0 0 0 0,-2 0 0 0 0,-6 0 0 0 0,-2 0 0 0 0,1 0 0 0 0,2 0 0 0 0,2 0 0 0 0,1 0 0 0 0,-4 0 0 0 0,-1 0 0 0 0,1 0 0 0 0,2 0 0 0 0,7 5 0 0 0,8 7 0 0 0,8 7 0 0 0,6 6 0 0 0,10-2 0 0 0,9 0 0 0 0,8-3 0 0 0,6 0 0 0 0,4-3 0 0 0,7-5 0 0 0,3-4 0 0 0,0-4 0 0 0,-2-2 0 0 0,-2-2 0 0 0,-1 0 0 0 0,-2-1 0 0 0,4 0 0 0 0,1 0 0 0 0,0 1 0 0 0,-2-1 0 0 0,-2 1 0 0 0,0 0 0 0 0,-2 0 0 0 0,-6 5 0 0 0,-7 8 0 0 0,-8 6 0 0 0,-4 11 0 0 0,-10 0 0 0 0,-4 0 0 0 0,-6 1 0 0 0,-6-6 0 0 0,-5-6 0 0 0,-4-7 0 0 0,-8 0 0 0 0,-3 3 0 0 0,0 5 0 0 0,2-2 0 0 0,1 2 0 0 0,1-2 0 0 0,2 0 0 0 0,1-2 0 0 0,1 6 0 0 0,0 0 0 0 0,0-4 0 0 0,0-5 0 0 0,1-5 0 0 0,-1-4 0 0 0,0-2 0 0 0,0-2 0 0 0,-6 0 0 0 0,-1-1 0 0 0,0 5 0 0 0,2 2 0 0 0,1 1 0 0 0,1-2 0 0 0,2-2 0 0 0,0 0 0 0 0,-4-2 0 0 0,-2-1 0 0 0,6-10 0 0 0,8-10 0 0 0,19 0 0 0 0,15 2 0 0 0,12 4 0 0 0,1 0 0 0 0,3 2 0 0 0,2 3 0 0 0,2 3 0 0 0,0 3 0 0 0,2 1 0 0 0,4 2 0 0 0,3 0 0 0 0,-1 1 0 0 0,-1-1 0 0 0,-2 1 0 0 0,-1-1 0 0 0,-2 1 0 0 0,0-1 0 0 0,-1 0 0 0 0,0 0 0 0 0,0 0 0 0 0,0 0 0 0 0,0 0 0 0 0,0 0 0 0 0,0 0 0 0 0,0 0 0 0 0,5 0 0 0 0,2 0 0 0 0,0 0 0 0 0,-1 0 0 0 0,-2 0 0 0 0,-2 0 0 0 0,-1 0 0 0 0,0 0 0 0 0,-1 0 0 0 0,0 0 0 0 0,0 0 0 0 0,-5 5 0 0 0,-13 2 0 0 0,-8 10 0 0 0,-11 3 0 0 0,-9 2 0 0 0,-7-1 0 0 0,-6-6 0 0 0,-3-4 0 0 0,-1 1 0 0 0,-7-2 0 0 0,-6 3 0 0 0,-7-1 0 0 0,-5 3 0 0 0,3-1 0 0 0,4 2 0 0 0,5-1 0 0 0,-4-4 0 0 0,-1 2 0 0 0,4-1 0 0 0,4-3 0 0 0,5-3 0 0 0,2-2 0 0 0,2-2 0 0 0,2-2 0 0 0,0 0 0 0 0,1 0 0 0 0,10-1 0 0 0,14 1 0 0 0,14-1 0 0 0,10 1 0 0 0,7 0 0 0 0,6 0 0 0 0,2 0 0 0 0,0 0 0 0 0,6 0 0 0 0,2 0 0 0 0,4 0 0 0 0,-1 0 0 0 0,-1 0 0 0 0,-4 0 0 0 0,-3 0 0 0 0,3 0 0 0 0,6 0 0 0 0,0 0 0 0 0,-2 0 0 0 0,-3 0 0 0 0,-4 0 0 0 0,-1 0 0 0 0,-3 0 0 0 0,0 0 0 0 0,-2 0 0 0 0,1 0 0 0 0,-11 0 0 0 0,-19 0 0 0 0,-16 0 0 0 0,-10 0 0 0 0,-6 0 0 0 0,-3 0 0 0 0,-1-5 0 0 0,5-8 0 0 0,8-6 0 0 0,8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5T14:05:56.1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8145 5068 16383 0 0,'-5'0'0'0'0,"-8"0"0"0"0,-6 0 0 0 0,-5 0 0 0 0,-4 0 0 0 0,-3 0 0 0 0,-1 0 0 0 0,-6 0 0 0 0,-1 0 0 0 0,0 0 0 0 0,1 0 0 0 0,3 0 0 0 0,1 0 0 0 0,1 0 0 0 0,2 0 0 0 0,0 0 0 0 0,0 0 0 0 0,0 0 0 0 0,0 0 0 0 0,0 0 0 0 0,0 0 0 0 0,0 0 0 0 0,0 0 0 0 0,-5 5 0 0 0,8 2 0 0 0,15 0 0 0 0,15-2 0 0 0,12-1 0 0 0,9-2 0 0 0,6 0 0 0 0,8-2 0 0 0,4 0 0 0 0,0 0 0 0 0,-2 0 0 0 0,-2-1 0 0 0,-2 1 0 0 0,-2 0 0 0 0,-6-5 0 0 0,-8-8 0 0 0,3-1 0 0 0,-2 2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5T14:06:06.9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8097 5927 16383 0 0,'-5'0'0'0'0,"-8"0"0"0"0,-6 0 0 0 0,-5 0 0 0 0,-4 0 0 0 0,-3 0 0 0 0,-1 5 0 0 0,-6 2 0 0 0,-7 0 0 0 0,-1 3 0 0 0,2 1 0 0 0,-2-2 0 0 0,1-2 0 0 0,-2-3 0 0 0,2-1 0 0 0,3-2 0 0 0,3-1 0 0 0,3 0 0 0 0,3-1 0 0 0,7 6 0 0 0,2 2 0 0 0,5 5 0 0 0,12 0 0 0 0,11-2 0 0 0,12-2 0 0 0,7-3 0 0 0,0 3 0 0 0,12 1 0 0 0,1 3 0 0 0,3 0 0 0 0,2 3 0 0 0,-2 0 0 0 0,-1 7 0 0 0,-3 0 0 0 0,-1-4 0 0 0,3-5 0 0 0,2-4 0 0 0,-2-4 0 0 0,0-3 0 0 0,-3-2 0 0 0,-1 0 0 0 0,-6 4 0 0 0,-13 2 0 0 0,-9 5 0 0 0,-11 1 0 0 0,-9-2 0 0 0,-8-2 0 0 0,-10-3 0 0 0,-5-2 0 0 0,-7-2 0 0 0,0-1 0 0 0,1 0 0 0 0,4 0 0 0 0,2-1 0 0 0,-2 1 0 0 0,6 5 0 0 0,2 2 0 0 0,3-1 0 0 0,0-1 0 0 0,10-1 0 0 0,15-1 0 0 0,12-2 0 0 0,16-1 0 0 0,8 1 0 0 0,6-2 0 0 0,0 1 0 0 0,-6 5 0 0 0,-3 2 0 0 0,-1-1 0 0 0,0 0 0 0 0,0-3 0 0 0,-15 0 0 0 0,-14 3 0 0 0,-14 2 0 0 0,-8-1 0 0 0,-7-2 0 0 0,-2 4 0 0 0,-2 0 0 0 0,0-1 0 0 0,-5-3 0 0 0,-2-1 0 0 0,2-2 0 0 0,2-1 0 0 0,2-1 0 0 0,12 5 0 0 0,15 2 0 0 0,15-1 0 0 0,10 0 0 0 0,9-3 0 0 0,5-1 0 0 0,7 0 0 0 0,3-2 0 0 0,0 5 0 0 0,3 2 0 0 0,5 0 0 0 0,0 3 0 0 0,1 1 0 0 0,-2 3 0 0 0,2-1 0 0 0,-3-2 0 0 0,-4-3 0 0 0,-4-3 0 0 0,-4-2 0 0 0,4-2 0 0 0,0-1 0 0 0,-2-1 0 0 0,-1 1 0 0 0,-2-1 0 0 0,-1 1 0 0 0,-1-1 0 0 0,-1 1 0 0 0,0 0 0 0 0,0 0 0 0 0,0 0 0 0 0,0 0 0 0 0,-6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5T14:06:39.3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7920 7409 16383 0 0,'-5'0'0'0'0,"-7"0"0"0"0,-7 0 0 0 0,-6 0 0 0 0,-3 0 0 0 0,-3 0 0 0 0,-1 0 0 0 0,-6 0 0 0 0,-1 0 0 0 0,0 0 0 0 0,7-5 0 0 0,3-2 0 0 0,8-5 0 0 0,0 0 0 0 0,6-4 0 0 0,4-4 0 0 0,-1 1 0 0 0,1-7 0 0 0,3-4 0 0 0,-2 3 0 0 0,0 1 0 0 0,12 5 0 0 0,12 5 0 0 0,2 7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5T14:06:39.36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7408 7567 16383 0 0,'6'0'0'0'0,"6"0"0"0"0,7 0 0 0 0,5 0 0 0 0,5 0 0 0 0,1 0 0 0 0,2 0 0 0 0,-4 5 0 0 0,-3 2 0 0 0,-5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5T14:07:00.9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9729 4039 16383 0 0,'-5'0'0'0'0,"-2"6"0"0"0,0 6 0 0 0,2 7 0 0 0,-5 0 0 0 0,1 2 0 0 0,-4 3 0 0 0,0 3 0 0 0,-3-4 0 0 0,1 0 0 0 0,-2-4 0 0 0,2 6 0 0 0,-2-3 0 0 0,3 2 0 0 0,2 1 0 0 0,4 2 0 0 0,-2-4 0 0 0,1 0 0 0 0,2 1 0 0 0,2 2 0 0 0,-4-4 0 0 0,6-5 0 0 0,2-11 0 0 0,8-12 0 0 0,7-10 0 0 0,2-8 0 0 0,3 1 0 0 0,4 3 0 0 0,3 1 0 0 0,-3-8 0 0 0,0-4 0 0 0,1 3 0 0 0,3 7 0 0 0,1 6 0 0 0,1 6 0 0 0,-4-1 0 0 0,-1 2 0 0 0,1 1 0 0 0,1 3 0 0 0,7 2 0 0 0,3 0 0 0 0,1 2 0 0 0,-1 0 0 0 0,-6 6 0 0 0,-9 12 0 0 0,-13 3 0 0 0,-7 4 0 0 0,-10 2 0 0 0,-3 2 0 0 0,0 2 0 0 0,-8-5 0 0 0,0-2 0 0 0,-3-4 0 0 0,2-1 0 0 0,1-3 0 0 0,-3 6 0 0 0,4 4 0 0 0,4 4 0 0 0,-1 2 0 0 0,3 0 0 0 0,9-5 0 0 0,10-7 0 0 0,10-7 0 0 0,12-11 0 0 0,7-6 0 0 0,3-7 0 0 0,0-7 0 0 0,-1-1 0 0 0,-2-8 0 0 0,-1 1 0 0 0,-1 0 0 0 0,4 4 0 0 0,1 6 0 0 0,0 0 0 0 0,-2 3 0 0 0,-1-2 0 0 0,-2 2 0 0 0,-6-2 0 0 0,-2 1 0 0 0,-6-2 0 0 0,4 2 0 0 0,5 3 0 0 0,2-2 0 0 0,1 1 0 0 0,1 3 0 0 0,0 3 0 0 0,0 2 0 0 0,0-8 0 0 0,5-3 0 0 0,1 2 0 0 0,0 3 0 0 0,-1 3 0 0 0,-2 2 0 0 0,-2 3 0 0 0,0 1 0 0 0,-2 2 0 0 0,6-1 0 0 0,1 1 0 0 0,-1-1 0 0 0,-1 1 0 0 0,-1-1 0 0 0,-2 0 0 0 0,0 0 0 0 0,-2 0 0 0 0,0 0 0 0 0,0 0 0 0 0,0 0 0 0 0,0 0 0 0 0,0 0 0 0 0,0 0 0 0 0,0 0 0 0 0,0 0 0 0 0,5 0 0 0 0,2 0 0 0 0,0 0 0 0 0,-1 0 0 0 0,-2 0 0 0 0,-2 0 0 0 0,0 0 0 0 0,-2 0 0 0 0,6 0 0 0 0,1 0 0 0 0,-1 0 0 0 0,0 0 0 0 0,-3 0 0 0 0,0 0 0 0 0,-2 0 0 0 0,0 0 0 0 0,-1 0 0 0 0,0 0 0 0 0,-1 0 0 0 0,1 0 0 0 0,0 0 0 0 0,0 0 0 0 0,0 0 0 0 0,0 0 0 0 0,6 0 0 0 0,1 0 0 0 0,0 0 0 0 0,-2 0 0 0 0,-1 6 0 0 0,-1 1 0 0 0,-2-1 0 0 0,0 0 0 0 0,4-2 0 0 0,2-2 0 0 0,0-1 0 0 0,-2 0 0 0 0,-7 4 0 0 0,-2 2 0 0 0,-2-1 0 0 0,1-1 0 0 0,7-1 0 0 0,3-2 0 0 0,0-1 0 0 0,0 0 0 0 0,-2-1 0 0 0,0 0 0 0 0,-2-1 0 0 0,0 1 0 0 0,5 0 0 0 0,1 0 0 0 0,0 0 0 0 0,-2 0 0 0 0,-1 0 0 0 0,-2 0 0 0 0,0 0 0 0 0,-2 0 0 0 0,5 0 0 0 0,2 0 0 0 0,0 0 0 0 0,-2 0 0 0 0,-1 0 0 0 0,-2 0 0 0 0,10 0 0 0 0,3 0 0 0 0,-2-6 0 0 0,-2-1 0 0 0,-3 1 0 0 0,-4 0 0 0 0,-1 2 0 0 0,-2 2 0 0 0,-7-5 0 0 0,4 0 0 0 0,2 0 0 0 0,1 2 0 0 0,0 1 0 0 0,0 2 0 0 0,1 1 0 0 0,-2 1 0 0 0,1 0 0 0 0,-11 0 0 0 0,-15 1 0 0 0,-18 4 0 0 0,-13 13 0 0 0,-7 3 0 0 0,-4-2 0 0 0,0 1 0 0 0,-6-3 0 0 0,0-4 0 0 0,6 1 0 0 0,5-3 0 0 0,2-2 0 0 0,1-3 0 0 0,-6 3 0 0 0,-2 0 0 0 0,0 3 0 0 0,0 5 0 0 0,-4 1 0 0 0,0-5 0 0 0,1-3 0 0 0,2-3 0 0 0,1 2 0 0 0,3-1 0 0 0,6 4 0 0 0,3 0 0 0 0,5 8 0 0 0,1 2 0 0 0,-8-4 0 0 0,-4 0 0 0 0,-2-2 0 0 0,3 1 0 0 0,3-3 0 0 0,-1-3 0 0 0,0-3 0 0 0,-1-4 0 0 0,-1-2 0 0 0,-7 4 0 0 0,4 6 0 0 0,1 1 0 0 0,1-2 0 0 0,0-2 0 0 0,0-3 0 0 0,0-3 0 0 0,5 4 0 0 0,1 0 0 0 0,-5 0 0 0 0,-4-2 0 0 0,4 3 0 0 0,2 1 0 0 0,0-1 0 0 0,0-3 0 0 0,-2-1 0 0 0,10-12 0 0 0,14-5 0 0 0,7-6 0 0 0,8 1 0 0 0,9 3 0 0 0,1-1 0 0 0,1 3 0 0 0,9 2 0 0 0,-1-1 0 0 0,0-4 0 0 0,-6-5 0 0 0,0 1 0 0 0,-5-6 0 0 0,0 1 0 0 0,-3-1 0 0 0,1 5 0 0 0,4 5 0 0 0,-8 6 0 0 0,-11 4 0 0 0,-10 4 0 0 0,-5 7 0 0 0,7 2 0 0 0,3 6 0 0 0,8 11 0 0 0,9 7 0 0 0,2 4 0 0 0,4-5 0 0 0,-2-2 0 0 0,-3 0 0 0 0,-4 0 0 0 0,-4 1 0 0 0,-3 0 0 0 0,-2 7 0 0 0,-1 1 0 0 0,-1 1 0 0 0,1-1 0 0 0,-1-2 0 0 0,0-2 0 0 0,1 0 0 0 0,0 4 0 0 0,-1 1 0 0 0,1 0 0 0 0,0-2 0 0 0,0-1 0 0 0,0-2 0 0 0,-5-6 0 0 0,-2-2 0 0 0,-5-1 0 0 0,-6-4 0 0 0,1 5 0 0 0,-3-1 0 0 0,2 0 0 0 0,0-4 0 0 0,2 0 0 0 0,-2-4 0 0 0,3 2 0 0 0,-2-4 0 0 0,3 3 0 0 0,-2-3 0 0 0,1 2 0 0 0,-1-2 0 0 0,1 3 0 0 0,-1-3 0 0 0,1-8 0 0 0,4-11 0 0 0,3-9 0 0 0,4-9 0 0 0,2-4 0 0 0,6-10 0 0 0,4-2 0 0 0,4-1 0 0 0,1 1 0 0 0,4-2 0 0 0,-2-1 0 0 0,3-9 0 0 0,-3 0 0 0 0,8 2 0 0 0,-1 0 0 0 0,-4 2 0 0 0,1 4 0 0 0,-4 5 0 0 0,2-3 0 0 0,-3 1 0 0 0,-3 1 0 0 0,-4 3 0 0 0,-3 2 0 0 0,-2 1 0 0 0,-1 2 0 0 0,-2 10 0 0 0,1 15 0 0 0,-6 8 0 0 0,-2 9 0 0 0,1 8 0 0 0,-10 6 0 0 0,-6 10 0 0 0,-5 8 0 0 0,-3 4 0 0 0,-2-7 0 0 0,5 0 0 0 0,2-7 0 0 0,6-3 0 0 0,0-1 0 0 0,-1 4 0 0 0,2 2 0 0 0,-5 1 0 0 0,-5-6 0 0 0,3-3 0 0 0,1-6 0 0 0,4-1 0 0 0,6 1 0 0 0,1-3 0 0 0,1 1 0 0 0,5 2 0 0 0,-3-2 0 0 0,0 6 0 0 0,3 5 0 0 0,3 1 0 0 0,7-3 0 0 0,3-3 0 0 0,6 2 0 0 0,7 0 0 0 0,11 1 0 0 0,5-4 0 0 0,3-6 0 0 0,0-7 0 0 0,-1-4 0 0 0,-1-4 0 0 0,-2-2 0 0 0,0-2 0 0 0,-2 0 0 0 0,1 0 0 0 0,-1-1 0 0 0,0 2 0 0 0,-1-1 0 0 0,1 1 0 0 0,-5-6 0 0 0,-2-6 0 0 0,0-2 0 0 0,7 2 0 0 0,4 3 0 0 0,-5-2 0 0 0,-2 0 0 0 0,0 2 0 0 0,-5-2 0 0 0,-2 1 0 0 0,2 1 0 0 0,2 3 0 0 0,2 2 0 0 0,-4 7 0 0 0,-5 14 0 0 0,-7 9 0 0 0,-9 0 0 0 0,-6 2 0 0 0,-2 0 0 0 0,0 1 0 0 0,-4-4 0 0 0,-6-1 0 0 0,-5-5 0 0 0,-5-6 0 0 0,-3-4 0 0 0,-2-5 0 0 0,0-2 0 0 0,-7 4 0 0 0,-1 0 0 0 0,0-1 0 0 0,2 0 0 0 0,2-2 0 0 0,6 9 0 0 0,9 8 0 0 0,2 1 0 0 0,-1-3 0 0 0,3 0 0 0 0,3 3 0 0 0,5 2 0 0 0,4 4 0 0 0,2 2 0 0 0,1 1 0 0 0,1 1 0 0 0,1 0 0 0 0,0 1 0 0 0,0 0 0 0 0,-1-1 0 0 0,1 1 0 0 0,-1-1 0 0 0,-5-5 0 0 0,-2-2 0 0 0,5-5 0 0 0,4-11 0 0 0,1-12 0 0 0,5-5 0 0 0,2-7 0 0 0,3 0 0 0 0,1-4 0 0 0,3 3 0 0 0,-2-1 0 0 0,2 1 0 0 0,-2 0 0 0 0,-3-4 0 0 0,7 3 0 0 0,5 4 0 0 0,-2-2 0 0 0,2 3 0 0 0,-4-7 0 0 0,-5-6 0 0 0,-6 13 0 0 0,-3 13 0 0 0,-4 12 0 0 0,-7 5 0 0 0,-2 3 0 0 0,-12 0 0 0 0,-1 1 0 0 0,-4-3 0 0 0,-2-5 0 0 0,3-9 0 0 0,5-11 0 0 0,7-5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5T14:07:00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9221 6635 16383 0 0,'0'-5'0'0'0,"-5"-2"0"0"0,-7 0 0 0 0,-2-3 0 0 0,-3-1 0 0 0,-5 2 0 0 0,-3 2 0 0 0,2-3 0 0 0,0 1 0 0 0,-2 1 0 0 0,-6 2 0 0 0,-4 3 0 0 0,4-4 0 0 0,7-6 0 0 0,8-7 0 0 0,7-4 0 0 0,4-4 0 0 0,9 9 0 0 0,4 12 0 0 0,0 13 0 0 0,-1 10 0 0 0,4 3 0 0 0,-1 4 0 0 0,-1 2 0 0 0,-3 3 0 0 0,-2 2 0 0 0,-2 1 0 0 0,-1 1 0 0 0,-1-1 0 0 0,0 1 0 0 0,0 0 0 0 0,5-6 0 0 0,6-7 0 0 0,3-12 0 0 0,-2-13 0 0 0,-3-10 0 0 0,3-3 0 0 0,-2 3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2-15T14:07:11.8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11580 5345 16383 0 0,'-5'0'0'0'0,"-8"0"0"0"0,-6 0 0 0 0,-5 0 0 0 0,-4 0 0 0 0,-3 0 0 0 0,10 0 0 0 0,13 0 0 0 0,13 0 0 0 0,12 0 0 0 0,8 0 0 0 0,4 0 0 0 0,9 0 0 0 0,-2 5 0 0 0,-13 2 0 0 0,-16 0 0 0 0,-9 3 0 0 0,-9 1 0 0 0,-8-2 0 0 0,-1 3 0 0 0,-2 0 0 0 0,-3-3 0 0 0,3 3 0 0 0,0-1 0 0 0,-2-3 0 0 0,-2 4 0 0 0,9-6 0 0 0,13-5 0 0 0,6-1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2E29D0-FE39-4DEA-B2DB-74718A54D99C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D5619-800F-4E3B-8B4F-F66238D55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24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62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047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Tann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358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+mn-lt"/>
              </a:rPr>
              <a:t>Ryan </a:t>
            </a:r>
            <a:endParaRPr lang="en-US"/>
          </a:p>
          <a:p>
            <a:r>
              <a:rPr lang="en-US"/>
              <a:t>KG = 8.1 inches (without landing pad)</a:t>
            </a:r>
            <a:endParaRPr lang="en-US">
              <a:cs typeface="Calibri"/>
            </a:endParaRPr>
          </a:p>
          <a:p>
            <a:r>
              <a:rPr lang="en-US"/>
              <a:t>KM = 9.02 inches (without landing pad)</a:t>
            </a:r>
            <a:br>
              <a:rPr lang="en-US">
                <a:cs typeface="+mn-lt"/>
              </a:rPr>
            </a:br>
            <a:r>
              <a:rPr lang="en-US">
                <a:cs typeface="Calibri"/>
              </a:rPr>
              <a:t>Positive Buoyancy – will return to upright state if displaced</a:t>
            </a:r>
          </a:p>
          <a:p>
            <a:r>
              <a:rPr lang="en-US">
                <a:cs typeface="Calibri"/>
              </a:rPr>
              <a:t>Only a change in roll period of </a:t>
            </a:r>
            <a:r>
              <a:rPr lang="en-US" err="1">
                <a:cs typeface="Calibri"/>
              </a:rPr>
              <a:t>approx</a:t>
            </a:r>
            <a:r>
              <a:rPr lang="en-US">
                <a:cs typeface="Calibri"/>
              </a:rPr>
              <a:t> 3-4% 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155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4745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98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3373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32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123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933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Pat</a:t>
            </a:r>
          </a:p>
          <a:p>
            <a:r>
              <a:rPr lang="en-US"/>
              <a:t>Damage to vessel is biggest threat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063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Connor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44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78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-Connor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49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-Ryan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368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Wilson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40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08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105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23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Wilson</a:t>
            </a:r>
          </a:p>
          <a:p>
            <a:r>
              <a:rPr lang="en-US">
                <a:cs typeface="Calibri"/>
              </a:rPr>
              <a:t>-don’t forget about state diagram from beginning of semester.</a:t>
            </a:r>
          </a:p>
          <a:p>
            <a:r>
              <a:rPr lang="en-US">
                <a:cs typeface="Calibri"/>
              </a:rPr>
              <a:t>-Showing steps or transitions we had to go through</a:t>
            </a:r>
          </a:p>
          <a:p>
            <a:r>
              <a:rPr lang="en-US">
                <a:cs typeface="Calibri"/>
              </a:rPr>
              <a:t>(stationary vs nonstationary motor control</a:t>
            </a:r>
          </a:p>
          <a:p>
            <a:pPr marL="171450" indent="-171450">
              <a:buFontTx/>
              <a:buChar char="-"/>
            </a:pPr>
            <a:r>
              <a:rPr lang="en-US">
                <a:cs typeface="Calibri"/>
              </a:rPr>
              <a:t>Add multiple slides with the progression of the Thames River testing</a:t>
            </a:r>
          </a:p>
          <a:p>
            <a:pPr marL="171450" indent="-171450">
              <a:buFontTx/>
              <a:buChar char="-"/>
            </a:pPr>
            <a:r>
              <a:rPr lang="en-US">
                <a:cs typeface="Calibri"/>
              </a:rPr>
              <a:t>Tell a story of how the vessel went from non-auto to auto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78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1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862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75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02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59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5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4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83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3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46CE7D5-CF57-46EF-B807-FDD0502418D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8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1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752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3" Target="../media/image1.jpeg" Type="http://schemas.openxmlformats.org/officeDocument/2006/relationships/image"/><Relationship Id="rId2" Target="../notesSlides/notesSlide1.xml" Type="http://schemas.openxmlformats.org/officeDocument/2006/relationships/notesSlide"/><Relationship Id="rId1" Target="../slideLayouts/slideLayout1.xml" Type="http://schemas.openxmlformats.org/officeDocument/2006/relationships/slideLayout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0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43.png"/><Relationship Id="rId21" Type="http://schemas.openxmlformats.org/officeDocument/2006/relationships/image" Target="../media/image34.png"/><Relationship Id="rId34" Type="http://schemas.openxmlformats.org/officeDocument/2006/relationships/customXml" Target="../ink/ink16.xml"/><Relationship Id="rId7" Type="http://schemas.openxmlformats.org/officeDocument/2006/relationships/image" Target="../media/image27.png"/><Relationship Id="rId12" Type="http://schemas.openxmlformats.org/officeDocument/2006/relationships/customXml" Target="../ink/ink5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33" Type="http://schemas.openxmlformats.org/officeDocument/2006/relationships/image" Target="../media/image40.png"/><Relationship Id="rId38" Type="http://schemas.openxmlformats.org/officeDocument/2006/relationships/customXml" Target="../ink/ink18.xml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9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42.png"/><Relationship Id="rId5" Type="http://schemas.openxmlformats.org/officeDocument/2006/relationships/image" Target="../media/image26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4.xml"/><Relationship Id="rId19" Type="http://schemas.openxmlformats.org/officeDocument/2006/relationships/image" Target="../media/image33.png"/><Relationship Id="rId31" Type="http://schemas.openxmlformats.org/officeDocument/2006/relationships/image" Target="../media/image39.png"/><Relationship Id="rId4" Type="http://schemas.openxmlformats.org/officeDocument/2006/relationships/customXml" Target="../ink/ink1.xml"/><Relationship Id="rId9" Type="http://schemas.openxmlformats.org/officeDocument/2006/relationships/image" Target="../media/image28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37.png"/><Relationship Id="rId30" Type="http://schemas.openxmlformats.org/officeDocument/2006/relationships/customXml" Target="../ink/ink14.xml"/><Relationship Id="rId35" Type="http://schemas.openxmlformats.org/officeDocument/2006/relationships/image" Target="../media/image41.png"/><Relationship Id="rId8" Type="http://schemas.openxmlformats.org/officeDocument/2006/relationships/customXml" Target="../ink/ink3.xml"/><Relationship Id="rId3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 ?><Relationships xmlns="http://schemas.openxmlformats.org/package/2006/relationships"><Relationship Id="rId3" Target="../media/image48.jpeg" Type="http://schemas.openxmlformats.org/officeDocument/2006/relationships/image"/><Relationship Id="rId2" Target="../notesSlides/notesSlide17.xml" Type="http://schemas.openxmlformats.org/officeDocument/2006/relationships/notesSlide"/><Relationship Id="rId1" Target="../slideLayouts/slideLayout2.xml" Type="http://schemas.openxmlformats.org/officeDocument/2006/relationships/slideLayout"/><Relationship Id="rId6" Target="../media/image51.jpeg" Type="http://schemas.openxmlformats.org/officeDocument/2006/relationships/image"/><Relationship Id="rId5" Target="../media/image50.png" Type="http://schemas.openxmlformats.org/officeDocument/2006/relationships/image"/><Relationship Id="rId4" Target="../media/image49.png" Type="http://schemas.openxmlformats.org/officeDocument/2006/relationships/image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 ?><Relationships xmlns="http://schemas.openxmlformats.org/package/2006/relationships"><Relationship Id="rId3" Target="../media/image52.jpeg" Type="http://schemas.openxmlformats.org/officeDocument/2006/relationships/image"/><Relationship Id="rId2" Target="../notesSlides/notesSlide19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54.jpeg"/></Relationships>
</file>

<file path=ppt/slides/_rels/slide21.xml.rels><?xml version="1.0" encoding="UTF-8" standalone="yes" ?><Relationships xmlns="http://schemas.openxmlformats.org/package/2006/relationships"><Relationship Id="rId3" Target="../media/image55.jpeg" Type="http://schemas.openxmlformats.org/officeDocument/2006/relationships/image"/><Relationship Id="rId2" Target="../notesSlides/notesSlide21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3.xml.rels><?xml version="1.0" encoding="UTF-8" standalone="yes" ?><Relationships xmlns="http://schemas.openxmlformats.org/package/2006/relationships"><Relationship Id="rId3" Target="../media/image6.jpe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2.xml" Type="http://schemas.openxmlformats.org/officeDocument/2006/relationships/slideLayout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9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3.svg"/><Relationship Id="rId4" Type="http://schemas.openxmlformats.org/officeDocument/2006/relationships/diagramLayout" Target="../diagrams/layout4.xml"/><Relationship Id="rId9" Type="http://schemas.openxmlformats.org/officeDocument/2006/relationships/image" Target="../media/image22.png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35EE3A-612A-456C-80B7-9967DB2192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17098E-C3A0-4203-B3C2-D4B9894D9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76063" y="715825"/>
            <a:ext cx="8470605" cy="1277839"/>
          </a:xfrm>
        </p:spPr>
        <p:txBody>
          <a:bodyPr>
            <a:noAutofit/>
          </a:bodyPr>
          <a:lstStyle/>
          <a:p>
            <a:pPr algn="ctr"/>
            <a:r>
              <a:rPr b="1" lang="en-US" sz="4800">
                <a:solidFill>
                  <a:schemeClr val="bg1"/>
                </a:solidFill>
              </a:rPr>
              <a:t>Autonomous Surface Vessel</a:t>
            </a:r>
            <a:br>
              <a:rPr b="1" lang="en-US" sz="6000">
                <a:solidFill>
                  <a:schemeClr val="bg1"/>
                </a:solidFill>
              </a:rPr>
            </a:br>
            <a:r>
              <a:rPr b="1" lang="en-US" sz="3200">
                <a:solidFill>
                  <a:schemeClr val="bg1"/>
                </a:solidFill>
              </a:rPr>
              <a:t>Spring 2022 1</a:t>
            </a:r>
            <a:r>
              <a:rPr b="1" baseline="30000" lang="en-US" sz="3200">
                <a:solidFill>
                  <a:schemeClr val="bg1"/>
                </a:solidFill>
              </a:rPr>
              <a:t>st</a:t>
            </a:r>
            <a:r>
              <a:rPr b="1" lang="en-US" sz="3200">
                <a:solidFill>
                  <a:schemeClr val="bg1"/>
                </a:solidFill>
              </a:rPr>
              <a:t> Status Presentation </a:t>
            </a:r>
            <a:endParaRPr b="1" lang="en-US" sz="600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477C68-F568-49A0-AD94-3D238F861FA7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2589320" y="5286714"/>
            <a:ext cx="7667852" cy="1708339"/>
          </a:xfrm>
        </p:spPr>
        <p:txBody>
          <a:bodyPr anchor="t" bIns="45720" lIns="91440" rIns="91440" rtlCol="0" tIns="45720" vert="horz">
            <a:normAutofit/>
          </a:bodyPr>
          <a:lstStyle/>
          <a:p>
            <a:r>
              <a:rPr b="1" lang="en-US" sz="1800">
                <a:solidFill>
                  <a:schemeClr val="bg1"/>
                </a:solidFill>
              </a:rPr>
              <a:t>1/c Ryan Barlow, 1</a:t>
            </a:r>
            <a:r>
              <a:rPr b="1" lang="en-US" sz="1800">
                <a:solidFill>
                  <a:schemeClr val="bg1"/>
                </a:solidFill>
                <a:ea typeface="+mn-lt"/>
                <a:cs typeface="+mn-lt"/>
              </a:rPr>
              <a:t>/c Patrick Raymond, 1/c Connor Glynn, 1/c Samuel Kim, 1/c Wilson Moorer, 1</a:t>
            </a:r>
            <a:r>
              <a:rPr b="1" lang="en-US" sz="1800">
                <a:solidFill>
                  <a:schemeClr val="bg1"/>
                </a:solidFill>
              </a:rPr>
              <a:t>/c Chanbopich Tann</a:t>
            </a:r>
            <a:endParaRPr b="1" lang="en-US" sz="1800">
              <a:solidFill>
                <a:schemeClr val="bg1"/>
              </a:solidFill>
              <a:cs typeface="Calibri"/>
            </a:endParaRPr>
          </a:p>
          <a:p>
            <a:r>
              <a:rPr b="1" lang="en-US" sz="1800">
                <a:solidFill>
                  <a:schemeClr val="bg1"/>
                </a:solidFill>
                <a:cs typeface="Calibri"/>
              </a:rPr>
              <a:t>Advisors: LT </a:t>
            </a:r>
            <a:r>
              <a:rPr b="1" err="1" lang="en-US" sz="1800">
                <a:solidFill>
                  <a:schemeClr val="bg1"/>
                </a:solidFill>
                <a:cs typeface="Calibri"/>
              </a:rPr>
              <a:t>Ledzian</a:t>
            </a:r>
            <a:r>
              <a:rPr b="1" lang="en-US" sz="1800">
                <a:solidFill>
                  <a:schemeClr val="bg1"/>
                </a:solidFill>
                <a:cs typeface="Calibri"/>
              </a:rPr>
              <a:t> and Dr. Reza </a:t>
            </a:r>
          </a:p>
          <a:p>
            <a:r>
              <a:rPr b="1" lang="en-US" sz="1800">
                <a:solidFill>
                  <a:schemeClr val="bg1"/>
                </a:solidFill>
                <a:cs typeface="Calibri"/>
              </a:rPr>
              <a:t>17 February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1C12E-1C84-4A8F-A836-F815F6F6C325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62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5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7">
            <a:extLst>
              <a:ext uri="{FF2B5EF4-FFF2-40B4-BE49-F238E27FC236}">
                <a16:creationId xmlns:a16="http://schemas.microsoft.com/office/drawing/2014/main" id="{77C34054-98F8-4229-885E-04C525969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FE9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19">
            <a:extLst>
              <a:ext uri="{FF2B5EF4-FFF2-40B4-BE49-F238E27FC236}">
                <a16:creationId xmlns:a16="http://schemas.microsoft.com/office/drawing/2014/main" id="{22AAB964-B835-4B93-A1F3-4A30D1F3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AD534FA-BA72-42B3-A03C-A6152AB9F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6080" y="284758"/>
            <a:ext cx="2210647" cy="1830511"/>
          </a:xfrm>
        </p:spPr>
        <p:txBody>
          <a:bodyPr>
            <a:normAutofit/>
          </a:bodyPr>
          <a:lstStyle/>
          <a:p>
            <a:r>
              <a:rPr lang="en-US" sz="4400"/>
              <a:t>Finalized System Design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5A64A3F4-7DED-4B57-B0A9-7025CBF39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73" y="-60539"/>
            <a:ext cx="8606199" cy="639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16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4F658-ABEA-4EF1-9415-D0F643F79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Future Capabilities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727469CD-44EA-41F9-867A-260A3D7A89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6392673"/>
              </p:ext>
            </p:extLst>
          </p:nvPr>
        </p:nvGraphicFramePr>
        <p:xfrm>
          <a:off x="522121" y="1844515"/>
          <a:ext cx="11194715" cy="4227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56954171"/>
      </p:ext>
    </p:extLst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4">
            <a:extLst>
              <a:ext uri="{FF2B5EF4-FFF2-40B4-BE49-F238E27FC236}">
                <a16:creationId xmlns:a16="http://schemas.microsoft.com/office/drawing/2014/main" id="{08CB54FC-0B2A-4107-9A70-958B90B765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FA544-8993-4BEE-B588-CDF849306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ASV Stability Calculations</a:t>
            </a:r>
          </a:p>
        </p:txBody>
      </p:sp>
      <p:pic>
        <p:nvPicPr>
          <p:cNvPr descr="Diagram&#10;&#10;Description automatically generated" id="3" name="Picture 5">
            <a:extLst>
              <a:ext uri="{FF2B5EF4-FFF2-40B4-BE49-F238E27FC236}">
                <a16:creationId xmlns:a16="http://schemas.microsoft.com/office/drawing/2014/main" id="{65004B87-8664-49EC-B9E9-5E2A917A88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" r="-52"/>
          <a:stretch/>
        </p:blipFill>
        <p:spPr>
          <a:xfrm>
            <a:off x="282245" y="2043406"/>
            <a:ext cx="5530219" cy="2785401"/>
          </a:xfrm>
          <a:prstGeom prst="rect">
            <a:avLst/>
          </a:prstGeom>
        </p:spPr>
      </p:pic>
      <p:cxnSp>
        <p:nvCxnSpPr>
          <p:cNvPr id="33" name="Straight Connector 26">
            <a:extLst>
              <a:ext uri="{FF2B5EF4-FFF2-40B4-BE49-F238E27FC236}">
                <a16:creationId xmlns:a16="http://schemas.microsoft.com/office/drawing/2014/main" id="{7855A9B5-1710-4B19-B0F1-CDFDD4ED5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AdjustHandles="1" noChangeArrowheads="1" noChangeAspect="1" noChangeShapeType="1" noEditPoints="1" noGrp="1" noMove="1" noResize="1" noRo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1">
            <a:extLst>
              <a:ext uri="{FF2B5EF4-FFF2-40B4-BE49-F238E27FC236}">
                <a16:creationId xmlns:a16="http://schemas.microsoft.com/office/drawing/2014/main" id="{5C3BA9F8-D6BF-44B7-A1C9-C46843B9C0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1478" y="2212051"/>
            <a:ext cx="5337378" cy="3657043"/>
          </a:xfrm>
        </p:spPr>
        <p:txBody>
          <a:bodyPr anchor="t" bIns="45720" lIns="0" rIns="0" rtlCol="0" tIns="45720" vert="horz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>
                <a:cs typeface="Calibri"/>
              </a:rPr>
              <a:t>- KM' = 9.7 inches (</a:t>
            </a:r>
            <a:r>
              <a:rPr b="1" lang="en-US" sz="2400">
                <a:cs typeface="Calibri"/>
              </a:rPr>
              <a:t>with</a:t>
            </a:r>
            <a:r>
              <a:rPr lang="en-US" sz="2400">
                <a:cs typeface="Calibri"/>
              </a:rPr>
              <a:t> landing pad)</a:t>
            </a:r>
          </a:p>
          <a:p>
            <a:r>
              <a:rPr lang="en-US" sz="2400">
                <a:cs typeface="Calibri"/>
              </a:rPr>
              <a:t>- KG' = 8.78 inches (</a:t>
            </a:r>
            <a:r>
              <a:rPr b="1" lang="en-US" sz="2400">
                <a:cs typeface="Calibri"/>
              </a:rPr>
              <a:t>with</a:t>
            </a:r>
            <a:r>
              <a:rPr lang="en-US" sz="2400">
                <a:cs typeface="Calibri"/>
              </a:rPr>
              <a:t> landing pad)</a:t>
            </a:r>
          </a:p>
          <a:p>
            <a:endParaRPr lang="en-US" sz="2400">
              <a:cs typeface="Calibri"/>
            </a:endParaRPr>
          </a:p>
          <a:p>
            <a:r>
              <a:rPr lang="en-US" sz="2400">
                <a:cs typeface="Calibri"/>
              </a:rPr>
              <a:t>KM' &gt; KG' = </a:t>
            </a:r>
            <a:r>
              <a:rPr b="1" lang="en-US" sz="2400">
                <a:cs typeface="Calibri"/>
              </a:rPr>
              <a:t>Positive Buoyancy</a:t>
            </a:r>
          </a:p>
          <a:p>
            <a:r>
              <a:rPr lang="en-US" sz="2400">
                <a:cs typeface="Calibri"/>
              </a:rPr>
              <a:t>Roll Period = </a:t>
            </a:r>
            <a:r>
              <a:rPr b="1" lang="en-US" sz="2400">
                <a:cs typeface="Calibri"/>
              </a:rPr>
              <a:t>14.2 seconds – </a:t>
            </a:r>
            <a:r>
              <a:rPr lang="en-US" sz="2400">
                <a:cs typeface="Calibri"/>
              </a:rPr>
              <a:t>decrease of 0.5 seconds with addition of landing pad</a:t>
            </a:r>
          </a:p>
          <a:p>
            <a:r>
              <a:rPr lang="en-US" sz="2400">
                <a:cs typeface="Calibri"/>
              </a:rPr>
              <a:t>Maximum Righting Angle = </a:t>
            </a:r>
            <a:r>
              <a:rPr b="1" lang="en-US" sz="2400">
                <a:cs typeface="Calibri"/>
              </a:rPr>
              <a:t>48.5 degrees</a:t>
            </a:r>
          </a:p>
          <a:p>
            <a:pPr indent="0" marL="0">
              <a:buNone/>
            </a:pPr>
            <a:endParaRPr lang="en-US" sz="2400">
              <a:cs typeface="Calibri"/>
            </a:endParaRPr>
          </a:p>
          <a:p>
            <a:pPr indent="0" marL="0">
              <a:buNone/>
            </a:pPr>
            <a:endParaRPr lang="en-US" sz="2400">
              <a:cs typeface="Calibri"/>
            </a:endParaRP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6587DBF8-5C50-4034-8B79-FE54A01A8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4720853-E885-4BE5-BFE2-24004CEF6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155A69C-70E0-4383-9D50-A1A72A67DDFC}"/>
                  </a:ext>
                </a:extLst>
              </p14:cNvPr>
              <p14:cNvContentPartPr/>
              <p14:nvPr/>
            </p14:nvContentPartPr>
            <p14:xfrm>
              <a:off x="2650078" y="2629183"/>
              <a:ext cx="371475" cy="43815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155A69C-70E0-4383-9D50-A1A72A67DDF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7450" y="2565971"/>
                <a:ext cx="496374" cy="5642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2E41EE0-E0DA-48D3-9926-B689225218F3}"/>
                  </a:ext>
                </a:extLst>
              </p14:cNvPr>
              <p14:cNvContentPartPr/>
              <p14:nvPr/>
            </p14:nvContentPartPr>
            <p14:xfrm>
              <a:off x="2650643" y="3277720"/>
              <a:ext cx="409575" cy="295275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2E41EE0-E0DA-48D3-9926-B689225218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88371" y="3214083"/>
                <a:ext cx="533764" cy="422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D8C0739-E50F-4252-B4A4-22AF298E1F58}"/>
                  </a:ext>
                </a:extLst>
              </p14:cNvPr>
              <p14:cNvContentPartPr/>
              <p14:nvPr/>
            </p14:nvContentPartPr>
            <p14:xfrm>
              <a:off x="2773046" y="3060333"/>
              <a:ext cx="276224" cy="19049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D8C0739-E50F-4252-B4A4-22AF298E1F5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09858" y="2987864"/>
                <a:ext cx="402240" cy="1635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61AFC71-4AD4-49FA-AFC7-C3D8EC7BE0A8}"/>
                  </a:ext>
                </a:extLst>
              </p14:cNvPr>
              <p14:cNvContentPartPr/>
              <p14:nvPr/>
            </p14:nvContentPartPr>
            <p14:xfrm>
              <a:off x="2761239" y="3613897"/>
              <a:ext cx="400050" cy="20955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61AFC71-4AD4-49FA-AFC7-C3D8EC7BE0A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97883" y="3552265"/>
                <a:ext cx="526401" cy="3324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95798F1-F64A-4104-B04E-D6540AF04EED}"/>
                  </a:ext>
                </a:extLst>
              </p14:cNvPr>
              <p14:cNvContentPartPr/>
              <p14:nvPr/>
            </p14:nvContentPartPr>
            <p14:xfrm>
              <a:off x="2830468" y="4399119"/>
              <a:ext cx="161925" cy="85725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95798F1-F64A-4104-B04E-D6540AF04EE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67357" y="4338383"/>
                <a:ext cx="287787" cy="2068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93E8EA7-8DD2-4993-B05D-BC484281BC73}"/>
                  </a:ext>
                </a:extLst>
              </p14:cNvPr>
              <p14:cNvContentPartPr/>
              <p14:nvPr/>
            </p14:nvContentPartPr>
            <p14:xfrm>
              <a:off x="2790264" y="4656044"/>
              <a:ext cx="85725" cy="19049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93E8EA7-8DD2-4993-B05D-BC484281BC7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23884" y="4489365"/>
                <a:ext cx="218106" cy="3514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32B93DF-24EE-4CC4-825E-0DBF2983595F}"/>
                  </a:ext>
                </a:extLst>
              </p14:cNvPr>
              <p14:cNvContentPartPr/>
              <p14:nvPr/>
            </p14:nvContentPartPr>
            <p14:xfrm>
              <a:off x="4120669" y="2414867"/>
              <a:ext cx="1695449" cy="828675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32B93DF-24EE-4CC4-825E-0DBF2983595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57648" y="2351540"/>
                <a:ext cx="1821131" cy="9549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74E3DCF-5EF6-46B2-99C1-235F7BD0681A}"/>
                  </a:ext>
                </a:extLst>
              </p14:cNvPr>
              <p14:cNvContentPartPr/>
              <p14:nvPr/>
            </p14:nvContentPartPr>
            <p14:xfrm>
              <a:off x="3740745" y="3930258"/>
              <a:ext cx="114300" cy="13335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74E3DCF-5EF6-46B2-99C1-235F7BD0681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77844" y="3865073"/>
                <a:ext cx="239742" cy="2633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8E86964-6868-4645-ADAF-9D24A9BCA927}"/>
                  </a:ext>
                </a:extLst>
              </p14:cNvPr>
              <p14:cNvContentPartPr/>
              <p14:nvPr/>
            </p14:nvContentPartPr>
            <p14:xfrm>
              <a:off x="5323942" y="3244102"/>
              <a:ext cx="76199" cy="47625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8E86964-6868-4645-ADAF-9D24A9BCA92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61920" y="3181438"/>
                <a:ext cx="199889" cy="172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5FA3153-F8B6-4509-AC8D-7BB9E5D4A897}"/>
                  </a:ext>
                </a:extLst>
              </p14:cNvPr>
              <p14:cNvContentPartPr/>
              <p14:nvPr/>
            </p14:nvContentPartPr>
            <p14:xfrm>
              <a:off x="5206143" y="2974282"/>
              <a:ext cx="190500" cy="9525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5FA3153-F8B6-4509-AC8D-7BB9E5D4A89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144748" y="2914537"/>
                <a:ext cx="312939" cy="21439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E9427B0-09AB-4D31-AD10-39011EEF92F1}"/>
                  </a:ext>
                </a:extLst>
              </p14:cNvPr>
              <p14:cNvContentPartPr/>
              <p14:nvPr/>
            </p14:nvContentPartPr>
            <p14:xfrm>
              <a:off x="2395727" y="3694175"/>
              <a:ext cx="9525" cy="9525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E9427B0-09AB-4D31-AD10-39011EEF92F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919477" y="3217925"/>
                <a:ext cx="952500" cy="952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6E77CC0-4E50-43D1-9BA6-E89825935F91}"/>
                  </a:ext>
                </a:extLst>
              </p14:cNvPr>
              <p14:cNvContentPartPr/>
              <p14:nvPr/>
            </p14:nvContentPartPr>
            <p14:xfrm>
              <a:off x="2272965" y="3700431"/>
              <a:ext cx="1190625" cy="4572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6E77CC0-4E50-43D1-9BA6-E89825935F9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254963" y="3682288"/>
                <a:ext cx="1226268" cy="4931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29E6260-0607-4BAB-B311-D33D96B2ABD7}"/>
                  </a:ext>
                </a:extLst>
              </p14:cNvPr>
              <p14:cNvContentPartPr/>
              <p14:nvPr/>
            </p14:nvContentPartPr>
            <p14:xfrm>
              <a:off x="3651026" y="3840500"/>
              <a:ext cx="400049" cy="400049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29E6260-0607-4BAB-B311-D33D96B2ABD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33214" y="3822431"/>
                <a:ext cx="435316" cy="4358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DC76DC1-73FA-48F5-A8EF-8390BD04AA65}"/>
                  </a:ext>
                </a:extLst>
              </p14:cNvPr>
              <p14:cNvContentPartPr/>
              <p14:nvPr/>
            </p14:nvContentPartPr>
            <p14:xfrm>
              <a:off x="4338512" y="2314562"/>
              <a:ext cx="990600" cy="542925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DC76DC1-73FA-48F5-A8EF-8390BD04AA6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320442" y="2296596"/>
                <a:ext cx="1026379" cy="5784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A9C8B80-FFAE-4E0C-B3B1-247245233226}"/>
                  </a:ext>
                </a:extLst>
              </p14:cNvPr>
              <p14:cNvContentPartPr/>
              <p14:nvPr/>
            </p14:nvContentPartPr>
            <p14:xfrm>
              <a:off x="2787373" y="2571984"/>
              <a:ext cx="161924" cy="28574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A9C8B80-FFAE-4E0C-B3B1-24724523322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769540" y="2555562"/>
                <a:ext cx="197233" cy="6108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9F4C353-B138-441A-BF99-A0F962F37302}"/>
                  </a:ext>
                </a:extLst>
              </p14:cNvPr>
              <p14:cNvContentPartPr/>
              <p14:nvPr/>
            </p14:nvContentPartPr>
            <p14:xfrm>
              <a:off x="2810680" y="3212324"/>
              <a:ext cx="57150" cy="9525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9F4C353-B138-441A-BF99-A0F962F3730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793772" y="3187258"/>
                <a:ext cx="90628" cy="59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1787F238-CE41-4CA2-B073-57C8B5C59810}"/>
                  </a:ext>
                </a:extLst>
              </p14:cNvPr>
              <p14:cNvContentPartPr/>
              <p14:nvPr/>
            </p14:nvContentPartPr>
            <p14:xfrm>
              <a:off x="2804735" y="3127247"/>
              <a:ext cx="57150" cy="1905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1787F238-CE41-4CA2-B073-57C8B5C5981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787827" y="3109275"/>
                <a:ext cx="90628" cy="546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AE41CFC-61DB-45E3-8B1D-45A591A1A676}"/>
                  </a:ext>
                </a:extLst>
              </p14:cNvPr>
              <p14:cNvContentPartPr/>
              <p14:nvPr/>
            </p14:nvContentPartPr>
            <p14:xfrm>
              <a:off x="2659675" y="3382958"/>
              <a:ext cx="428625" cy="1190625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AE41CFC-61DB-45E3-8B1D-45A591A1A67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41786" y="3364946"/>
                <a:ext cx="464046" cy="122629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EF18957-83CA-4805-BF02-99D581D2E48A}"/>
              </a:ext>
            </a:extLst>
          </p:cNvPr>
          <p:cNvSpPr txBox="1"/>
          <p:nvPr/>
        </p:nvSpPr>
        <p:spPr>
          <a:xfrm>
            <a:off x="3834384" y="2340864"/>
            <a:ext cx="2743200" cy="369332"/>
          </a:xfrm>
          <a:prstGeom prst="rect">
            <a:avLst/>
          </a:prstGeom>
          <a:noFill/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spAutoFit/>
          </a:bodyPr>
          <a:lstStyle/>
          <a:p>
            <a:r>
              <a:rPr b="1" lang="en-US">
                <a:cs typeface="Calibri"/>
              </a:rPr>
              <a:t>- Center of Mass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2A1844-6D93-4BDA-B6C2-7FBF07C9CAAD}"/>
              </a:ext>
            </a:extLst>
          </p:cNvPr>
          <p:cNvSpPr txBox="1"/>
          <p:nvPr/>
        </p:nvSpPr>
        <p:spPr>
          <a:xfrm>
            <a:off x="3572256" y="3389376"/>
            <a:ext cx="1792224" cy="646331"/>
          </a:xfrm>
          <a:prstGeom prst="rect">
            <a:avLst/>
          </a:prstGeom>
          <a:noFill/>
        </p:spPr>
        <p:txBody>
          <a:bodyPr anchor="t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spAutoFit/>
          </a:bodyPr>
          <a:lstStyle/>
          <a:p>
            <a:r>
              <a:rPr b="1" lang="en-US">
                <a:cs typeface="Calibri"/>
              </a:rPr>
              <a:t>(Center of Gravity)</a:t>
            </a:r>
          </a:p>
        </p:txBody>
      </p:sp>
    </p:spTree>
    <p:extLst>
      <p:ext uri="{BB962C8B-B14F-4D97-AF65-F5344CB8AC3E}">
        <p14:creationId xmlns:p14="http://schemas.microsoft.com/office/powerpoint/2010/main" val="2210623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4B9C8E-2112-44EA-B694-778B52815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cs typeface="Calibri Light"/>
              </a:rPr>
              <a:t>Updated Model View of ASV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picture containing table, case, worktable&#10;&#10;Description automatically generated">
            <a:extLst>
              <a:ext uri="{FF2B5EF4-FFF2-40B4-BE49-F238E27FC236}">
                <a16:creationId xmlns:a16="http://schemas.microsoft.com/office/drawing/2014/main" id="{677056CA-13B8-4802-A1BB-BF3FBD2CA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17" y="1440561"/>
            <a:ext cx="6798082" cy="3976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11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2579DAE-C141-48DB-810E-C070C3008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2FD90C3-6350-4D5B-9738-6E94EDF30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33D76BD2-52ED-4A50-8FE4-B35F45114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942" y="521208"/>
            <a:ext cx="10208970" cy="57440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F112931-C8C4-4D16-9BFD-0FC5ED334C83}"/>
              </a:ext>
            </a:extLst>
          </p:cNvPr>
          <p:cNvSpPr txBox="1"/>
          <p:nvPr/>
        </p:nvSpPr>
        <p:spPr>
          <a:xfrm>
            <a:off x="5968921" y="674914"/>
            <a:ext cx="5076701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b="1">
                <a:latin typeface="+mj-lt"/>
              </a:rPr>
              <a:t>State Block Diagram</a:t>
            </a:r>
            <a:endParaRPr lang="en-US" sz="4800" b="1">
              <a:latin typeface="+mj-l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32823576"/>
      </p:ext>
    </p:extLst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AdjustHandles="1" noChangeArrowheads="1" noChangeAspect="1" noChangeShapeType="1" noEditPoints="1" noGrp="1" noMove="1" noResize="1" noRo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75F8FC7-2268-462F-AFF6-A4A975C34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3E83B1-2993-4AEE-99F2-3DE772464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7"/>
            <a:ext cx="4813072" cy="3686015"/>
          </a:xfrm>
        </p:spPr>
        <p:txBody>
          <a:bodyPr anchor="b" bIns="45720" lIns="91440" rIns="91440" rtlCol="0" tIns="45720" vert="horz">
            <a:normAutofit/>
          </a:bodyPr>
          <a:lstStyle/>
          <a:p>
            <a:r>
              <a:rPr lang="en-US" sz="7400">
                <a:solidFill>
                  <a:schemeClr val="tx1">
                    <a:lumMod val="85000"/>
                    <a:lumOff val="15000"/>
                  </a:schemeClr>
                </a:solidFill>
              </a:rPr>
              <a:t>System Start-up State Demo</a:t>
            </a:r>
          </a:p>
        </p:txBody>
      </p:sp>
      <p:pic>
        <p:nvPicPr>
          <p:cNvPr descr="A picture containing text, indoor, black, electronics&#10;&#10;Description automatically generated" id="7" name="Picture 6">
            <a:extLst>
              <a:ext uri="{FF2B5EF4-FFF2-40B4-BE49-F238E27FC236}">
                <a16:creationId xmlns:a16="http://schemas.microsoft.com/office/drawing/2014/main" id="{63678CB9-859B-409A-B950-60F7C41D0B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 r="-14"/>
          <a:stretch/>
        </p:blipFill>
        <p:spPr>
          <a:xfrm>
            <a:off x="619070" y="639097"/>
            <a:ext cx="5462001" cy="5054156"/>
          </a:xfrm>
          <a:prstGeom prst="rect">
            <a:avLst/>
          </a:prstGeom>
        </p:spPr>
      </p:pic>
      <p:cxnSp>
        <p:nvCxnSpPr>
          <p:cNvPr id="10" name="Straight Connector 19">
            <a:extLst>
              <a:ext uri="{FF2B5EF4-FFF2-40B4-BE49-F238E27FC236}">
                <a16:creationId xmlns:a16="http://schemas.microsoft.com/office/drawing/2014/main" id="{BEF45B32-FB97-49CC-B778-CA7CF87BEF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AdjustHandles="1" noChangeArrowheads="1" noChangeAspect="1" noChangeShapeType="1" noEditPoints="1" noGrp="1" noMove="1" noResize="1" noRo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343400"/>
            <a:ext cx="438912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D1C364C-8702-4ED9-9D23-41CDB2982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EE051E9-6C07-4FBB-B4F7-EDF8DDEAA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8287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11">
            <a:extLst>
              <a:ext uri="{FF2B5EF4-FFF2-40B4-BE49-F238E27FC236}">
                <a16:creationId xmlns:a16="http://schemas.microsoft.com/office/drawing/2014/main" id="{AE1AF813-2D2F-4B78-9216-388AF161ED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C47181D2-95D5-4439-9BDF-14D4FDC7BD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AFF43A89-FF65-44A9-BE4C-DC7389FF9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7">
            <a:extLst>
              <a:ext uri="{FF2B5EF4-FFF2-40B4-BE49-F238E27FC236}">
                <a16:creationId xmlns:a16="http://schemas.microsoft.com/office/drawing/2014/main" id="{3CBC4341-33FB-4D46-A7B4-62039B616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19">
            <a:extLst>
              <a:ext uri="{FF2B5EF4-FFF2-40B4-BE49-F238E27FC236}">
                <a16:creationId xmlns:a16="http://schemas.microsoft.com/office/drawing/2014/main" id="{89394C5B-B8DE-4221-8CA4-A30237DB32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50DE29-0914-4D7A-AC7F-BB05F0ADFD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10" r="-1" b="8009"/>
          <a:stretch/>
        </p:blipFill>
        <p:spPr>
          <a:xfrm>
            <a:off x="581322" y="1000030"/>
            <a:ext cx="11026210" cy="54315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9A2B55-B4DE-4C99-AE25-B2B821CFEF17}"/>
              </a:ext>
            </a:extLst>
          </p:cNvPr>
          <p:cNvSpPr txBox="1"/>
          <p:nvPr/>
        </p:nvSpPr>
        <p:spPr>
          <a:xfrm>
            <a:off x="7115504" y="680229"/>
            <a:ext cx="41726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System Start-up States Demo</a:t>
            </a:r>
            <a:endParaRPr lang="en-US" sz="48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91620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4019B-6F6B-48E4-A662-4FCCD549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Wireless Communications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19758-7372-4230-B440-016523B4A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80" y="1858871"/>
            <a:ext cx="4616008" cy="3983948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400" err="1"/>
              <a:t>XBee</a:t>
            </a:r>
            <a:r>
              <a:rPr lang="en-US" sz="2400"/>
              <a:t> Modules</a:t>
            </a:r>
            <a:endParaRPr lang="en-US" sz="2400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Connect ASV, UAV, and any off-vessel computer wirelessly</a:t>
            </a:r>
            <a:endParaRPr lang="en-US" sz="2400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Initial Implementation: Send GPS coordinates from remote computer</a:t>
            </a:r>
            <a:endParaRPr lang="en-US" sz="2400">
              <a:cs typeface="Calibri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400"/>
              <a:t>Final Implementation: Send ASV update messages and communicate within UAV mesh network</a:t>
            </a:r>
            <a:endParaRPr lang="en-US" sz="2400">
              <a:cs typeface="Calibri"/>
            </a:endParaRPr>
          </a:p>
        </p:txBody>
      </p:sp>
      <p:pic>
        <p:nvPicPr>
          <p:cNvPr id="5" name="Picture 4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4F721DC7-65DF-4B3A-ABAF-677520B29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7733" y="141246"/>
            <a:ext cx="1433973" cy="1741470"/>
          </a:xfrm>
          <a:prstGeom prst="rect">
            <a:avLst/>
          </a:prstGeom>
        </p:spPr>
      </p:pic>
      <p:pic>
        <p:nvPicPr>
          <p:cNvPr id="9" name="Picture 8" descr="Shape, icon, circle&#10;&#10;Description automatically generated">
            <a:extLst>
              <a:ext uri="{FF2B5EF4-FFF2-40B4-BE49-F238E27FC236}">
                <a16:creationId xmlns:a16="http://schemas.microsoft.com/office/drawing/2014/main" id="{A90AC66C-EB09-4959-86FA-58B1CFE479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087" y="2010248"/>
            <a:ext cx="1858356" cy="1946952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low confidence">
            <a:extLst>
              <a:ext uri="{FF2B5EF4-FFF2-40B4-BE49-F238E27FC236}">
                <a16:creationId xmlns:a16="http://schemas.microsoft.com/office/drawing/2014/main" id="{B6B5602F-4114-416C-B70F-F022FBAC16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827" y="4417888"/>
            <a:ext cx="1588879" cy="1588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C68C6B-FB34-444D-AE24-C3D89B3E3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1060" y="4823406"/>
            <a:ext cx="2667666" cy="152190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EB364D0-FA33-499E-A0C0-27454D76B7F4}"/>
              </a:ext>
            </a:extLst>
          </p:cNvPr>
          <p:cNvCxnSpPr/>
          <p:nvPr/>
        </p:nvCxnSpPr>
        <p:spPr>
          <a:xfrm flipV="1">
            <a:off x="7191910" y="4017196"/>
            <a:ext cx="1273996" cy="119513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4F5A8A-9216-4ED8-AE61-7C13EF16E5B7}"/>
              </a:ext>
            </a:extLst>
          </p:cNvPr>
          <p:cNvCxnSpPr>
            <a:cxnSpLocks/>
          </p:cNvCxnSpPr>
          <p:nvPr/>
        </p:nvCxnSpPr>
        <p:spPr>
          <a:xfrm flipV="1">
            <a:off x="7845770" y="5696623"/>
            <a:ext cx="2112703" cy="1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15566E-7D76-47B8-BF61-3CB7106D6E5A}"/>
              </a:ext>
            </a:extLst>
          </p:cNvPr>
          <p:cNvCxnSpPr>
            <a:cxnSpLocks/>
          </p:cNvCxnSpPr>
          <p:nvPr/>
        </p:nvCxnSpPr>
        <p:spPr>
          <a:xfrm flipH="1" flipV="1">
            <a:off x="8858187" y="4036285"/>
            <a:ext cx="1467341" cy="1011655"/>
          </a:xfrm>
          <a:prstGeom prst="straightConnector1">
            <a:avLst/>
          </a:prstGeom>
          <a:ln w="762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684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ECCB-9FBD-46BD-B007-58980D402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647" y="170840"/>
            <a:ext cx="10058400" cy="1450757"/>
          </a:xfrm>
        </p:spPr>
        <p:txBody>
          <a:bodyPr/>
          <a:lstStyle/>
          <a:p>
            <a:r>
              <a:rPr lang="en-US"/>
              <a:t>Future Testing Progression</a:t>
            </a: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101EFA99-E0B5-468C-B085-A308445DB80A}"/>
              </a:ext>
            </a:extLst>
          </p:cNvPr>
          <p:cNvSpPr/>
          <p:nvPr/>
        </p:nvSpPr>
        <p:spPr>
          <a:xfrm>
            <a:off x="2815841" y="3790187"/>
            <a:ext cx="304313" cy="2992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1BD0B2D9-F7D8-4664-B52B-9558B7F79BF5}"/>
              </a:ext>
            </a:extLst>
          </p:cNvPr>
          <p:cNvSpPr/>
          <p:nvPr/>
        </p:nvSpPr>
        <p:spPr>
          <a:xfrm>
            <a:off x="2574107" y="3563614"/>
            <a:ext cx="773112" cy="777240"/>
          </a:xfrm>
          <a:prstGeom prst="flowChartConnector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9052B88-45B4-4D67-AAA5-1F2383F267BC}"/>
              </a:ext>
            </a:extLst>
          </p:cNvPr>
          <p:cNvCxnSpPr>
            <a:cxnSpLocks/>
          </p:cNvCxnSpPr>
          <p:nvPr/>
        </p:nvCxnSpPr>
        <p:spPr>
          <a:xfrm flipV="1">
            <a:off x="2960662" y="2814263"/>
            <a:ext cx="0" cy="7467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BB5D05B3-6A16-4869-86F2-C24BB0E3219B}"/>
              </a:ext>
            </a:extLst>
          </p:cNvPr>
          <p:cNvSpPr/>
          <p:nvPr/>
        </p:nvSpPr>
        <p:spPr>
          <a:xfrm>
            <a:off x="2808506" y="2596102"/>
            <a:ext cx="304313" cy="2992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lowchart: Connector 33">
            <a:extLst>
              <a:ext uri="{FF2B5EF4-FFF2-40B4-BE49-F238E27FC236}">
                <a16:creationId xmlns:a16="http://schemas.microsoft.com/office/drawing/2014/main" id="{D702D946-C1C5-4A6A-BBDB-6D0A6F7BA8E4}"/>
              </a:ext>
            </a:extLst>
          </p:cNvPr>
          <p:cNvSpPr/>
          <p:nvPr/>
        </p:nvSpPr>
        <p:spPr>
          <a:xfrm>
            <a:off x="10851367" y="3787607"/>
            <a:ext cx="304313" cy="2992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FCCD7B33-6E4D-4163-A337-5333B7B6CA18}"/>
              </a:ext>
            </a:extLst>
          </p:cNvPr>
          <p:cNvSpPr/>
          <p:nvPr/>
        </p:nvSpPr>
        <p:spPr>
          <a:xfrm>
            <a:off x="10616965" y="3558454"/>
            <a:ext cx="773112" cy="777240"/>
          </a:xfrm>
          <a:prstGeom prst="flowChartConnector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BBEA04-6792-4F00-9DC8-BACCA56759C1}"/>
              </a:ext>
            </a:extLst>
          </p:cNvPr>
          <p:cNvCxnSpPr>
            <a:cxnSpLocks/>
            <a:stCxn id="37" idx="0"/>
            <a:endCxn id="35" idx="4"/>
          </p:cNvCxnSpPr>
          <p:nvPr/>
        </p:nvCxnSpPr>
        <p:spPr>
          <a:xfrm flipH="1" flipV="1">
            <a:off x="11003521" y="4335694"/>
            <a:ext cx="3" cy="7467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AC6318C0-DE8B-4892-A1AA-22253353EC61}"/>
              </a:ext>
            </a:extLst>
          </p:cNvPr>
          <p:cNvSpPr/>
          <p:nvPr/>
        </p:nvSpPr>
        <p:spPr>
          <a:xfrm>
            <a:off x="10851367" y="5082465"/>
            <a:ext cx="304313" cy="2992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08C77B78-7AA7-4DC0-A9D1-14717EC5A4DE}"/>
              </a:ext>
            </a:extLst>
          </p:cNvPr>
          <p:cNvSpPr/>
          <p:nvPr/>
        </p:nvSpPr>
        <p:spPr>
          <a:xfrm>
            <a:off x="1032513" y="3801520"/>
            <a:ext cx="304313" cy="2992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6745B327-5C0E-49A2-9823-EB9008F24C12}"/>
              </a:ext>
            </a:extLst>
          </p:cNvPr>
          <p:cNvSpPr/>
          <p:nvPr/>
        </p:nvSpPr>
        <p:spPr>
          <a:xfrm>
            <a:off x="798111" y="3572367"/>
            <a:ext cx="773112" cy="777240"/>
          </a:xfrm>
          <a:prstGeom prst="flowChartConnector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679C16F-AB55-4CE0-830B-42E2C5913E87}"/>
              </a:ext>
            </a:extLst>
          </p:cNvPr>
          <p:cNvCxnSpPr>
            <a:cxnSpLocks/>
            <a:endCxn id="39" idx="2"/>
          </p:cNvCxnSpPr>
          <p:nvPr/>
        </p:nvCxnSpPr>
        <p:spPr>
          <a:xfrm>
            <a:off x="0" y="3960987"/>
            <a:ext cx="7981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owchart: Connector 40">
            <a:extLst>
              <a:ext uri="{FF2B5EF4-FFF2-40B4-BE49-F238E27FC236}">
                <a16:creationId xmlns:a16="http://schemas.microsoft.com/office/drawing/2014/main" id="{5A217F95-999A-4481-8091-4B1B9197E5A9}"/>
              </a:ext>
            </a:extLst>
          </p:cNvPr>
          <p:cNvSpPr/>
          <p:nvPr/>
        </p:nvSpPr>
        <p:spPr>
          <a:xfrm>
            <a:off x="1032513" y="5096378"/>
            <a:ext cx="304313" cy="2992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lowchart: Connector 41">
            <a:extLst>
              <a:ext uri="{FF2B5EF4-FFF2-40B4-BE49-F238E27FC236}">
                <a16:creationId xmlns:a16="http://schemas.microsoft.com/office/drawing/2014/main" id="{C2A88769-00A4-44AB-B42B-96077BD8078C}"/>
              </a:ext>
            </a:extLst>
          </p:cNvPr>
          <p:cNvSpPr/>
          <p:nvPr/>
        </p:nvSpPr>
        <p:spPr>
          <a:xfrm>
            <a:off x="4461729" y="3795347"/>
            <a:ext cx="304313" cy="2992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lowchart: Connector 42">
            <a:extLst>
              <a:ext uri="{FF2B5EF4-FFF2-40B4-BE49-F238E27FC236}">
                <a16:creationId xmlns:a16="http://schemas.microsoft.com/office/drawing/2014/main" id="{EF63DC30-B3CA-4B42-80C7-4B0CE931ED05}"/>
              </a:ext>
            </a:extLst>
          </p:cNvPr>
          <p:cNvSpPr/>
          <p:nvPr/>
        </p:nvSpPr>
        <p:spPr>
          <a:xfrm>
            <a:off x="4227327" y="3566194"/>
            <a:ext cx="773112" cy="777240"/>
          </a:xfrm>
          <a:prstGeom prst="flowChartConnector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59E22DA-7A40-4D58-A81C-DE5BD0D88007}"/>
              </a:ext>
            </a:extLst>
          </p:cNvPr>
          <p:cNvCxnSpPr>
            <a:cxnSpLocks/>
            <a:stCxn id="45" idx="0"/>
            <a:endCxn id="43" idx="4"/>
          </p:cNvCxnSpPr>
          <p:nvPr/>
        </p:nvCxnSpPr>
        <p:spPr>
          <a:xfrm flipH="1" flipV="1">
            <a:off x="4613883" y="4343434"/>
            <a:ext cx="3" cy="7467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lowchart: Connector 44">
            <a:extLst>
              <a:ext uri="{FF2B5EF4-FFF2-40B4-BE49-F238E27FC236}">
                <a16:creationId xmlns:a16="http://schemas.microsoft.com/office/drawing/2014/main" id="{098FEB83-6325-42A2-91EA-7E42847D17F7}"/>
              </a:ext>
            </a:extLst>
          </p:cNvPr>
          <p:cNvSpPr/>
          <p:nvPr/>
        </p:nvSpPr>
        <p:spPr>
          <a:xfrm>
            <a:off x="4461729" y="5090205"/>
            <a:ext cx="304313" cy="2992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61F2C25A-FC8A-4BB8-B0B3-5F4CE8E0E579}"/>
              </a:ext>
            </a:extLst>
          </p:cNvPr>
          <p:cNvSpPr/>
          <p:nvPr/>
        </p:nvSpPr>
        <p:spPr>
          <a:xfrm>
            <a:off x="7660362" y="3792767"/>
            <a:ext cx="304313" cy="2992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4BE3738C-9C48-482E-906F-5F9229B2F693}"/>
              </a:ext>
            </a:extLst>
          </p:cNvPr>
          <p:cNvSpPr/>
          <p:nvPr/>
        </p:nvSpPr>
        <p:spPr>
          <a:xfrm>
            <a:off x="7425960" y="3563614"/>
            <a:ext cx="773112" cy="777240"/>
          </a:xfrm>
          <a:prstGeom prst="flowChartConnector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11D539B-70E4-4044-94CD-C99DDEC84817}"/>
              </a:ext>
            </a:extLst>
          </p:cNvPr>
          <p:cNvCxnSpPr>
            <a:cxnSpLocks/>
            <a:stCxn id="49" idx="0"/>
            <a:endCxn id="47" idx="4"/>
          </p:cNvCxnSpPr>
          <p:nvPr/>
        </p:nvCxnSpPr>
        <p:spPr>
          <a:xfrm flipH="1" flipV="1">
            <a:off x="7812516" y="4340854"/>
            <a:ext cx="3" cy="7467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Flowchart: Connector 48">
            <a:extLst>
              <a:ext uri="{FF2B5EF4-FFF2-40B4-BE49-F238E27FC236}">
                <a16:creationId xmlns:a16="http://schemas.microsoft.com/office/drawing/2014/main" id="{F3D7F54B-0724-43AA-A32B-4509A1F34D40}"/>
              </a:ext>
            </a:extLst>
          </p:cNvPr>
          <p:cNvSpPr/>
          <p:nvPr/>
        </p:nvSpPr>
        <p:spPr>
          <a:xfrm>
            <a:off x="7660362" y="5087625"/>
            <a:ext cx="304313" cy="2992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Connector 53">
            <a:extLst>
              <a:ext uri="{FF2B5EF4-FFF2-40B4-BE49-F238E27FC236}">
                <a16:creationId xmlns:a16="http://schemas.microsoft.com/office/drawing/2014/main" id="{B4B8B15B-8191-4777-8A6F-7C0145645341}"/>
              </a:ext>
            </a:extLst>
          </p:cNvPr>
          <p:cNvSpPr/>
          <p:nvPr/>
        </p:nvSpPr>
        <p:spPr>
          <a:xfrm>
            <a:off x="6066469" y="3792767"/>
            <a:ext cx="304313" cy="2992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E40DBD0B-9BCA-4B83-9CDA-CA192A73F47B}"/>
              </a:ext>
            </a:extLst>
          </p:cNvPr>
          <p:cNvSpPr/>
          <p:nvPr/>
        </p:nvSpPr>
        <p:spPr>
          <a:xfrm>
            <a:off x="5824735" y="3566194"/>
            <a:ext cx="773112" cy="777240"/>
          </a:xfrm>
          <a:prstGeom prst="flowChartConnector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B644653-C4D2-40F6-9E47-AD071A646399}"/>
              </a:ext>
            </a:extLst>
          </p:cNvPr>
          <p:cNvCxnSpPr>
            <a:cxnSpLocks/>
          </p:cNvCxnSpPr>
          <p:nvPr/>
        </p:nvCxnSpPr>
        <p:spPr>
          <a:xfrm flipV="1">
            <a:off x="6211290" y="2816843"/>
            <a:ext cx="0" cy="7467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7E3ABEBE-AD9C-44CF-994E-006278AB1DED}"/>
              </a:ext>
            </a:extLst>
          </p:cNvPr>
          <p:cNvSpPr/>
          <p:nvPr/>
        </p:nvSpPr>
        <p:spPr>
          <a:xfrm>
            <a:off x="6059134" y="2598682"/>
            <a:ext cx="304313" cy="2992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0D003853-41D8-4299-A5F8-C66B6CB67269}"/>
              </a:ext>
            </a:extLst>
          </p:cNvPr>
          <p:cNvSpPr/>
          <p:nvPr/>
        </p:nvSpPr>
        <p:spPr>
          <a:xfrm>
            <a:off x="9312475" y="3787607"/>
            <a:ext cx="304313" cy="2992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8E12F4D4-FFEC-448B-BFED-E37BCE0FDF76}"/>
              </a:ext>
            </a:extLst>
          </p:cNvPr>
          <p:cNvSpPr/>
          <p:nvPr/>
        </p:nvSpPr>
        <p:spPr>
          <a:xfrm>
            <a:off x="9070741" y="3561034"/>
            <a:ext cx="773112" cy="777240"/>
          </a:xfrm>
          <a:prstGeom prst="flowChartConnector">
            <a:avLst/>
          </a:pr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A738027-EC69-4D12-A900-4B83F73070E3}"/>
              </a:ext>
            </a:extLst>
          </p:cNvPr>
          <p:cNvCxnSpPr>
            <a:cxnSpLocks/>
          </p:cNvCxnSpPr>
          <p:nvPr/>
        </p:nvCxnSpPr>
        <p:spPr>
          <a:xfrm flipV="1">
            <a:off x="9457296" y="2811683"/>
            <a:ext cx="0" cy="7467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35F0B334-1A14-484A-A563-3F106511D382}"/>
              </a:ext>
            </a:extLst>
          </p:cNvPr>
          <p:cNvSpPr/>
          <p:nvPr/>
        </p:nvSpPr>
        <p:spPr>
          <a:xfrm>
            <a:off x="9305140" y="2593522"/>
            <a:ext cx="304313" cy="299212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2CC17CF-8F86-4E53-9327-801203C258DE}"/>
              </a:ext>
            </a:extLst>
          </p:cNvPr>
          <p:cNvCxnSpPr>
            <a:cxnSpLocks/>
          </p:cNvCxnSpPr>
          <p:nvPr/>
        </p:nvCxnSpPr>
        <p:spPr>
          <a:xfrm>
            <a:off x="1504458" y="3856435"/>
            <a:ext cx="100288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A92DE2F-974D-4898-9708-D124019DC17A}"/>
              </a:ext>
            </a:extLst>
          </p:cNvPr>
          <p:cNvCxnSpPr>
            <a:cxnSpLocks/>
            <a:stCxn id="11" idx="6"/>
            <a:endCxn id="43" idx="2"/>
          </p:cNvCxnSpPr>
          <p:nvPr/>
        </p:nvCxnSpPr>
        <p:spPr>
          <a:xfrm>
            <a:off x="3347219" y="3952234"/>
            <a:ext cx="880108" cy="25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C88D3291-DA67-4D84-A5B0-4711F101339A}"/>
              </a:ext>
            </a:extLst>
          </p:cNvPr>
          <p:cNvCxnSpPr>
            <a:cxnSpLocks/>
          </p:cNvCxnSpPr>
          <p:nvPr/>
        </p:nvCxnSpPr>
        <p:spPr>
          <a:xfrm>
            <a:off x="5026624" y="3960987"/>
            <a:ext cx="79811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67256E2-CA8B-4AD9-91E6-193B7F2B5FA2}"/>
              </a:ext>
            </a:extLst>
          </p:cNvPr>
          <p:cNvCxnSpPr>
            <a:cxnSpLocks/>
            <a:stCxn id="55" idx="6"/>
            <a:endCxn id="47" idx="2"/>
          </p:cNvCxnSpPr>
          <p:nvPr/>
        </p:nvCxnSpPr>
        <p:spPr>
          <a:xfrm flipV="1">
            <a:off x="6597847" y="3952234"/>
            <a:ext cx="828113" cy="25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1177269-5EE1-464F-B3F7-3E9E74AB2CFA}"/>
              </a:ext>
            </a:extLst>
          </p:cNvPr>
          <p:cNvCxnSpPr>
            <a:cxnSpLocks/>
            <a:stCxn id="47" idx="6"/>
            <a:endCxn id="59" idx="2"/>
          </p:cNvCxnSpPr>
          <p:nvPr/>
        </p:nvCxnSpPr>
        <p:spPr>
          <a:xfrm flipV="1">
            <a:off x="8199072" y="3949654"/>
            <a:ext cx="871669" cy="25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A142EF86-6099-4E13-BFFF-8D12768998A7}"/>
              </a:ext>
            </a:extLst>
          </p:cNvPr>
          <p:cNvCxnSpPr>
            <a:cxnSpLocks/>
            <a:stCxn id="59" idx="6"/>
            <a:endCxn id="35" idx="2"/>
          </p:cNvCxnSpPr>
          <p:nvPr/>
        </p:nvCxnSpPr>
        <p:spPr>
          <a:xfrm flipV="1">
            <a:off x="9843853" y="3947074"/>
            <a:ext cx="773112" cy="25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74CB294-E105-43B2-B5C4-7BEA09B368C9}"/>
              </a:ext>
            </a:extLst>
          </p:cNvPr>
          <p:cNvCxnSpPr>
            <a:cxnSpLocks/>
            <a:stCxn id="39" idx="4"/>
            <a:endCxn id="41" idx="0"/>
          </p:cNvCxnSpPr>
          <p:nvPr/>
        </p:nvCxnSpPr>
        <p:spPr>
          <a:xfrm>
            <a:off x="1184667" y="4349607"/>
            <a:ext cx="3" cy="7467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A8BC00D0-C6BC-4689-821F-76F1A079723C}"/>
              </a:ext>
            </a:extLst>
          </p:cNvPr>
          <p:cNvCxnSpPr>
            <a:cxnSpLocks/>
            <a:stCxn id="35" idx="6"/>
          </p:cNvCxnSpPr>
          <p:nvPr/>
        </p:nvCxnSpPr>
        <p:spPr>
          <a:xfrm>
            <a:off x="11390077" y="3947074"/>
            <a:ext cx="80192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1D44DABB-C343-4FFA-AB2F-68EBAC4A2D4C}"/>
              </a:ext>
            </a:extLst>
          </p:cNvPr>
          <p:cNvSpPr txBox="1"/>
          <p:nvPr/>
        </p:nvSpPr>
        <p:spPr>
          <a:xfrm>
            <a:off x="493001" y="5377161"/>
            <a:ext cx="1725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IMU calibration</a:t>
            </a:r>
          </a:p>
          <a:p>
            <a:r>
              <a:rPr lang="en-US"/>
              <a:t>-Bench Test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E1CC47A-374E-45E1-B583-B189936C5935}"/>
              </a:ext>
            </a:extLst>
          </p:cNvPr>
          <p:cNvSpPr txBox="1"/>
          <p:nvPr/>
        </p:nvSpPr>
        <p:spPr>
          <a:xfrm>
            <a:off x="6796834" y="5344319"/>
            <a:ext cx="2245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Waypoint navigation w/ improved IMU</a:t>
            </a:r>
          </a:p>
          <a:p>
            <a:r>
              <a:rPr lang="en-US"/>
              <a:t>- Thames River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60318C9-DFAD-4E88-A704-445DA552552D}"/>
              </a:ext>
            </a:extLst>
          </p:cNvPr>
          <p:cNvSpPr txBox="1"/>
          <p:nvPr/>
        </p:nvSpPr>
        <p:spPr>
          <a:xfrm>
            <a:off x="2129956" y="1754598"/>
            <a:ext cx="2660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Transmit GPS coordinates from computer</a:t>
            </a:r>
          </a:p>
          <a:p>
            <a:r>
              <a:rPr lang="en-US"/>
              <a:t>- Bench Test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CD43A045-798D-4C42-8204-124061DB134B}"/>
              </a:ext>
            </a:extLst>
          </p:cNvPr>
          <p:cNvSpPr txBox="1"/>
          <p:nvPr/>
        </p:nvSpPr>
        <p:spPr>
          <a:xfrm>
            <a:off x="8486823" y="1797709"/>
            <a:ext cx="22452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UAV landing/takeoff</a:t>
            </a:r>
          </a:p>
          <a:p>
            <a:r>
              <a:rPr lang="en-US"/>
              <a:t>-TBD</a:t>
            </a:r>
          </a:p>
          <a:p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A56B824-40FC-484A-9262-6670247DC1CF}"/>
              </a:ext>
            </a:extLst>
          </p:cNvPr>
          <p:cNvSpPr txBox="1"/>
          <p:nvPr/>
        </p:nvSpPr>
        <p:spPr>
          <a:xfrm>
            <a:off x="737228" y="3183748"/>
            <a:ext cx="89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6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475C237-79F7-4363-9870-9DC2B7408E78}"/>
              </a:ext>
            </a:extLst>
          </p:cNvPr>
          <p:cNvSpPr txBox="1"/>
          <p:nvPr/>
        </p:nvSpPr>
        <p:spPr>
          <a:xfrm>
            <a:off x="2490962" y="4347487"/>
            <a:ext cx="894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9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5C1CFCB2-B8BC-463B-9953-4953B7FE6402}"/>
              </a:ext>
            </a:extLst>
          </p:cNvPr>
          <p:cNvSpPr txBox="1"/>
          <p:nvPr/>
        </p:nvSpPr>
        <p:spPr>
          <a:xfrm>
            <a:off x="4053566" y="3204987"/>
            <a:ext cx="102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10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7B13AEF-9FEC-45FA-906D-39A129637739}"/>
              </a:ext>
            </a:extLst>
          </p:cNvPr>
          <p:cNvSpPr txBox="1"/>
          <p:nvPr/>
        </p:nvSpPr>
        <p:spPr>
          <a:xfrm>
            <a:off x="7381936" y="3201033"/>
            <a:ext cx="1113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11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B51D2F6-AA56-4D89-B6B2-DC257073DEDA}"/>
              </a:ext>
            </a:extLst>
          </p:cNvPr>
          <p:cNvSpPr txBox="1"/>
          <p:nvPr/>
        </p:nvSpPr>
        <p:spPr>
          <a:xfrm>
            <a:off x="10550200" y="3183994"/>
            <a:ext cx="1038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13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E2599077-AF52-4B6B-81FD-CA774E29C7B7}"/>
              </a:ext>
            </a:extLst>
          </p:cNvPr>
          <p:cNvSpPr txBox="1"/>
          <p:nvPr/>
        </p:nvSpPr>
        <p:spPr>
          <a:xfrm>
            <a:off x="5771186" y="4339747"/>
            <a:ext cx="1043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11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96A99C1-D379-4EB7-A2AD-68006A62667E}"/>
              </a:ext>
            </a:extLst>
          </p:cNvPr>
          <p:cNvSpPr txBox="1"/>
          <p:nvPr/>
        </p:nvSpPr>
        <p:spPr>
          <a:xfrm>
            <a:off x="9042093" y="4354982"/>
            <a:ext cx="110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Week 12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392471-19A7-42EC-8459-33A6EE087FC2}"/>
              </a:ext>
            </a:extLst>
          </p:cNvPr>
          <p:cNvSpPr txBox="1"/>
          <p:nvPr/>
        </p:nvSpPr>
        <p:spPr>
          <a:xfrm>
            <a:off x="3810231" y="5339080"/>
            <a:ext cx="19116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Indoor channel navigation</a:t>
            </a:r>
          </a:p>
          <a:p>
            <a:r>
              <a:rPr lang="en-US"/>
              <a:t>- Roland Pool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51A89E7-286B-47FE-9224-65B71E483167}"/>
              </a:ext>
            </a:extLst>
          </p:cNvPr>
          <p:cNvSpPr txBox="1"/>
          <p:nvPr/>
        </p:nvSpPr>
        <p:spPr>
          <a:xfrm>
            <a:off x="5386693" y="1758258"/>
            <a:ext cx="181284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Outdoor channel navigation </a:t>
            </a:r>
          </a:p>
          <a:p>
            <a:r>
              <a:rPr lang="en-US"/>
              <a:t>- Thames River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9C21D2F-DB95-4CFC-838F-68103713CD2E}"/>
              </a:ext>
            </a:extLst>
          </p:cNvPr>
          <p:cNvSpPr txBox="1"/>
          <p:nvPr/>
        </p:nvSpPr>
        <p:spPr>
          <a:xfrm>
            <a:off x="10441631" y="5339080"/>
            <a:ext cx="18968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Full system integration</a:t>
            </a:r>
          </a:p>
          <a:p>
            <a:r>
              <a:rPr lang="en-US"/>
              <a:t>- Thames River</a:t>
            </a:r>
          </a:p>
        </p:txBody>
      </p:sp>
    </p:spTree>
    <p:extLst>
      <p:ext uri="{BB962C8B-B14F-4D97-AF65-F5344CB8AC3E}">
        <p14:creationId xmlns:p14="http://schemas.microsoft.com/office/powerpoint/2010/main" val="3200480907"/>
      </p:ext>
    </p:extLst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9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 useBgFill="1">
        <p:nvSpPr>
          <p:cNvPr id="8" name="Rectangle 11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122F5-9CBC-404C-BF6F-F460A4626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US" sz="5000">
                <a:solidFill>
                  <a:srgbClr val="44576C"/>
                </a:solidFill>
              </a:rPr>
              <a:t>Testing Safety and Risks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A6C96-8118-4537-852A-A3B32BA93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2" r="2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  <p:cxnSp>
        <p:nvCxnSpPr>
          <p:cNvPr id="9" name="Straight Connector 13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AdjustHandles="1" noChangeArrowheads="1" noChangeAspect="1" noChangeShapeType="1" noEditPoints="1" noGrp="1" noMove="1" noResize="1" noRo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CA4F4-F2B9-4E06-8C00-F04854394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7617" y="2301602"/>
            <a:ext cx="6368142" cy="3783392"/>
          </a:xfrm>
        </p:spPr>
        <p:txBody>
          <a:bodyPr anchor="t" bIns="45720" lIns="0" rIns="0" rtlCol="0" tIns="45720" vert="horz">
            <a:normAutofit/>
          </a:bodyPr>
          <a:lstStyle/>
          <a:p>
            <a:pPr>
              <a:buFont charset="0" panose="020F0502020204030204" pitchFamily="34" typeface="Wingdings"/>
              <a:buChar char="Ø"/>
            </a:pPr>
            <a:r>
              <a:rPr lang="en-US" sz="2800">
                <a:cs typeface="Calibri"/>
              </a:rPr>
              <a:t>Loss of controllability</a:t>
            </a:r>
          </a:p>
          <a:p>
            <a:pPr>
              <a:buFont charset="0" panose="020F0502020204030204" pitchFamily="34" typeface="Wingdings"/>
              <a:buChar char="Ø"/>
            </a:pPr>
            <a:r>
              <a:rPr lang="en-US" sz="2800">
                <a:cs typeface="Calibri"/>
              </a:rPr>
              <a:t>Damage to electronics</a:t>
            </a:r>
          </a:p>
          <a:p>
            <a:pPr>
              <a:buFont charset="0" panose="020F0502020204030204" pitchFamily="34" typeface="Wingdings"/>
              <a:buChar char="Ø"/>
            </a:pPr>
            <a:r>
              <a:rPr lang="en-US" sz="2800">
                <a:cs typeface="Calibri"/>
              </a:rPr>
              <a:t>Water entering electrical box</a:t>
            </a:r>
          </a:p>
          <a:p>
            <a:pPr>
              <a:buFont charset="0" panose="020F0502020204030204" pitchFamily="34" typeface="Wingdings"/>
              <a:buChar char="Ø"/>
            </a:pPr>
            <a:r>
              <a:rPr lang="en-US" sz="2800">
                <a:cs typeface="Calibri"/>
              </a:rPr>
              <a:t>Unrepairable damage to vessel</a:t>
            </a:r>
          </a:p>
        </p:txBody>
      </p:sp>
    </p:spTree>
    <p:extLst>
      <p:ext uri="{BB962C8B-B14F-4D97-AF65-F5344CB8AC3E}">
        <p14:creationId xmlns:p14="http://schemas.microsoft.com/office/powerpoint/2010/main" val="1695756602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E5E887A5-FCBA-40D7-BAB1-7AE230E2E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B12943F-4174-4581-86DA-BB85113182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754787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C294D9-A4D8-42AB-BCA2-9E442F566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207" y="-113917"/>
            <a:ext cx="6742282" cy="2068867"/>
          </a:xfrm>
        </p:spPr>
        <p:txBody>
          <a:bodyPr>
            <a:normAutofit/>
          </a:bodyPr>
          <a:lstStyle/>
          <a:p>
            <a:r>
              <a:rPr b="1" lang="en-US" sz="5400">
                <a:solidFill>
                  <a:srgbClr val="FFFFFF"/>
                </a:solidFill>
              </a:rPr>
              <a:t>From Last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A6A09-20C2-4601-BD4B-2EF565B595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281" y="2356735"/>
            <a:ext cx="6608558" cy="3652667"/>
          </a:xfrm>
        </p:spPr>
        <p:txBody>
          <a:bodyPr anchor="t" bIns="45720" lIns="0" rIns="0" rtlCol="0" tIns="45720" vert="horz">
            <a:normAutofit/>
          </a:bodyPr>
          <a:lstStyle/>
          <a:p>
            <a:pPr>
              <a:buFont charset="2" panose="05000000000000000000" pitchFamily="2" typeface="Wingdings"/>
              <a:buChar char="§"/>
            </a:pPr>
            <a:r>
              <a:rPr lang="en-US" sz="3200">
                <a:solidFill>
                  <a:srgbClr val="FFFFFF"/>
                </a:solidFill>
              </a:rPr>
              <a:t>Consolidated documentation</a:t>
            </a:r>
            <a:endParaRPr lang="en-US" sz="3200">
              <a:solidFill>
                <a:srgbClr val="FFFFFF"/>
              </a:solidFill>
              <a:cs typeface="Calibri"/>
            </a:endParaRPr>
          </a:p>
          <a:p>
            <a:pPr>
              <a:buFont charset="2" panose="05000000000000000000" pitchFamily="2" typeface="Wingdings"/>
              <a:buChar char="§"/>
            </a:pPr>
            <a:r>
              <a:rPr lang="en-US" sz="3200">
                <a:solidFill>
                  <a:srgbClr val="FFFFFF"/>
                </a:solidFill>
              </a:rPr>
              <a:t>Refined requirements</a:t>
            </a:r>
            <a:endParaRPr lang="en-US" sz="3200">
              <a:solidFill>
                <a:srgbClr val="FFFFFF"/>
              </a:solidFill>
              <a:cs typeface="Calibri"/>
            </a:endParaRPr>
          </a:p>
          <a:p>
            <a:pPr>
              <a:buFont charset="2" panose="05000000000000000000" pitchFamily="2" typeface="Wingdings"/>
              <a:buChar char="§"/>
            </a:pPr>
            <a:r>
              <a:rPr lang="en-US" sz="3200">
                <a:solidFill>
                  <a:srgbClr val="FFFFFF"/>
                </a:solidFill>
              </a:rPr>
              <a:t>Improvements to current capabilities</a:t>
            </a:r>
            <a:endParaRPr lang="en-US" sz="3200">
              <a:solidFill>
                <a:srgbClr val="FFFFFF"/>
              </a:solidFill>
              <a:cs typeface="Calibri"/>
            </a:endParaRPr>
          </a:p>
          <a:p>
            <a:pPr>
              <a:buFont charset="2" panose="05000000000000000000" pitchFamily="2" typeface="Wingdings"/>
              <a:buChar char="§"/>
            </a:pPr>
            <a:r>
              <a:rPr lang="en-US" sz="3200">
                <a:solidFill>
                  <a:srgbClr val="FFFFFF"/>
                </a:solidFill>
              </a:rPr>
              <a:t>Course of action and planned testing</a:t>
            </a:r>
            <a:endParaRPr lang="en-US" sz="3200">
              <a:solidFill>
                <a:srgbClr val="FFFFFF"/>
              </a:solidFill>
              <a:cs typeface="Calibri"/>
            </a:endParaRPr>
          </a:p>
          <a:p>
            <a:pPr>
              <a:buFont charset="2" panose="05000000000000000000" pitchFamily="2" typeface="Wingdings"/>
              <a:buChar char="§"/>
            </a:pPr>
            <a:endParaRPr lang="en-US" sz="1800">
              <a:solidFill>
                <a:srgbClr val="FFFFFF"/>
              </a:solidFill>
            </a:endParaRPr>
          </a:p>
          <a:p>
            <a:pPr indent="0" marL="0">
              <a:buNone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C6F5CC8-EBE3-40E6-ACD9-CAEBFA48B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789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descr="GitHub Guide for Beginners | Analytics Vidhya" id="1026" name="Picture 2">
            <a:extLst>
              <a:ext uri="{FF2B5EF4-FFF2-40B4-BE49-F238E27FC236}">
                <a16:creationId xmlns:a16="http://schemas.microsoft.com/office/drawing/2014/main" id="{D947A6FB-05CC-4F53-887F-B327BB3925A4}"/>
              </a:ext>
            </a:extLst>
          </p:cNvPr>
          <p:cNvPicPr>
            <a:picLocks noChangeArrowheads="1"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" r="4"/>
          <a:stretch/>
        </p:blipFill>
        <p:spPr bwMode="auto">
          <a:xfrm>
            <a:off x="7757164" y="0"/>
            <a:ext cx="3946629" cy="1963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Past RoboBoat Competitions - Foundation" id="1034" name="Picture 10">
            <a:extLst>
              <a:ext uri="{FF2B5EF4-FFF2-40B4-BE49-F238E27FC236}">
                <a16:creationId xmlns:a16="http://schemas.microsoft.com/office/drawing/2014/main" id="{1CE12693-D47A-4E42-B67B-1F7DA59AF0E9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170" y="3130299"/>
            <a:ext cx="4033373" cy="154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PropaGator » Pictures 2013" id="1030" name="Picture 6">
            <a:extLst>
              <a:ext uri="{FF2B5EF4-FFF2-40B4-BE49-F238E27FC236}">
                <a16:creationId xmlns:a16="http://schemas.microsoft.com/office/drawing/2014/main" id="{845CE49C-4F2F-4F54-AE4B-FE6D21364A4A}"/>
              </a:ext>
            </a:extLst>
          </p:cNvPr>
          <p:cNvPicPr>
            <a:picLocks noChangeArrowheads="1"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"/>
          <a:stretch/>
        </p:blipFill>
        <p:spPr bwMode="auto">
          <a:xfrm>
            <a:off x="7601654" y="1535516"/>
            <a:ext cx="4600594" cy="196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descr="A picture containing indoor, floor, wall, stove&#10;&#10;Description automatically generated" id="23" name="Picture 22">
            <a:extLst>
              <a:ext uri="{FF2B5EF4-FFF2-40B4-BE49-F238E27FC236}">
                <a16:creationId xmlns:a16="http://schemas.microsoft.com/office/drawing/2014/main" id="{B91BF612-1247-43F9-905E-72A2779CC24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"/>
          <a:stretch/>
        </p:blipFill>
        <p:spPr>
          <a:xfrm>
            <a:off x="7611902" y="4851400"/>
            <a:ext cx="4585768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62380"/>
      </p:ext>
    </p:extLst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70FB35-6DB1-45B3-BC5F-DC70AB61C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Future Goals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69F804-A677-4B75-95F4-A5E4426FB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870A74-B61F-4EF0-9EE3-07541301AD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6154646"/>
              </p:ext>
            </p:extLst>
          </p:nvPr>
        </p:nvGraphicFramePr>
        <p:xfrm>
          <a:off x="4749202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cs="rId6" r:dm="rId3" r:lo="rId4" r:qs="rId5"/>
          </a:graphicData>
        </a:graphic>
      </p:graphicFrame>
      <p:pic>
        <p:nvPicPr>
          <p:cNvPr descr="A picture containing wall, indoor, floor, black&#10;&#10;Description automatically generated" id="7" name="Picture 6">
            <a:extLst>
              <a:ext uri="{FF2B5EF4-FFF2-40B4-BE49-F238E27FC236}">
                <a16:creationId xmlns:a16="http://schemas.microsoft.com/office/drawing/2014/main" id="{FDC5A313-3646-4E7A-9E7D-02A9BDD2831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 r="-2"/>
          <a:stretch/>
        </p:blipFill>
        <p:spPr>
          <a:xfrm>
            <a:off x="8574249" y="4333919"/>
            <a:ext cx="2642450" cy="2179897"/>
          </a:xfrm>
          <a:prstGeom prst="rect">
            <a:avLst/>
          </a:prstGeom>
        </p:spPr>
      </p:pic>
      <p:pic>
        <p:nvPicPr>
          <p:cNvPr descr="A picture containing wall, indoor, appliance&#10;&#10;Description automatically generated" id="8" name="Content Placeholder 4">
            <a:extLst>
              <a:ext uri="{FF2B5EF4-FFF2-40B4-BE49-F238E27FC236}">
                <a16:creationId xmlns:a16="http://schemas.microsoft.com/office/drawing/2014/main" id="{9D20D21C-70C7-4D63-B9D4-F30DE0D08D9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3"/>
          <a:stretch/>
        </p:blipFill>
        <p:spPr>
          <a:xfrm rot="5400000">
            <a:off x="8898543" y="1189961"/>
            <a:ext cx="1945172" cy="259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679567"/>
      </p:ext>
    </p:extLst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39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3" name="Rectangle 41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4" name="Straight Connector 4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AdjustHandles="1" noChangeArrowheads="1" noChangeAspect="1" noChangeShapeType="1" noEditPoints="1" noGrp="1" noMove="1" noResize="1" noRo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45">
            <a:extLst>
              <a:ext uri="{FF2B5EF4-FFF2-40B4-BE49-F238E27FC236}">
                <a16:creationId xmlns:a16="http://schemas.microsoft.com/office/drawing/2014/main" id="{0B4FB531-34DA-4777-9BD5-5B885DC3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0ECCB-9FBD-46BD-B007-58980D402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197" y="5120640"/>
            <a:ext cx="10058400" cy="822960"/>
          </a:xfrm>
        </p:spPr>
        <p:txBody>
          <a:bodyPr anchor="b" bIns="45720" lIns="91440" rIns="91440" rtlCol="0" tIns="45720" vert="horz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Questions?</a:t>
            </a:r>
          </a:p>
        </p:txBody>
      </p:sp>
      <p:sp>
        <p:nvSpPr>
          <p:cNvPr id="56" name="Rectangle 47">
            <a:extLst>
              <a:ext uri="{FF2B5EF4-FFF2-40B4-BE49-F238E27FC236}">
                <a16:creationId xmlns:a16="http://schemas.microsoft.com/office/drawing/2014/main" id="{84831CE8-CE7C-49DF-BA32-7884E868A2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descr="A boat in the water with a bridge in the background&#10;&#10;Description automatically generated with medium confidence" id="5" name="Content Placeholder 4">
            <a:extLst>
              <a:ext uri="{FF2B5EF4-FFF2-40B4-BE49-F238E27FC236}">
                <a16:creationId xmlns:a16="http://schemas.microsoft.com/office/drawing/2014/main" id="{2E617C8C-5408-4A17-8FF5-C0724DF35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"/>
          <a:stretch/>
        </p:blipFill>
        <p:spPr>
          <a:xfrm>
            <a:off x="-2082386" y="-123290"/>
            <a:ext cx="17011562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E3DCD2-DFCC-4F77-84B4-7593DB7FB0A5}"/>
              </a:ext>
            </a:extLst>
          </p:cNvPr>
          <p:cNvSpPr txBox="1"/>
          <p:nvPr/>
        </p:nvSpPr>
        <p:spPr>
          <a:xfrm>
            <a:off x="4019107" y="576078"/>
            <a:ext cx="5466272" cy="1200329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/>
          <a:p>
            <a:r>
              <a:rPr b="1" lang="en-US" sz="7200">
                <a:solidFill>
                  <a:schemeClr val="tx1">
                    <a:lumMod val="95000"/>
                    <a:lumOff val="5000"/>
                  </a:schemeClr>
                </a:solidFill>
              </a:rPr>
              <a:t>Questions? </a:t>
            </a:r>
          </a:p>
        </p:txBody>
      </p:sp>
    </p:spTree>
    <p:extLst>
      <p:ext uri="{BB962C8B-B14F-4D97-AF65-F5344CB8AC3E}">
        <p14:creationId xmlns:p14="http://schemas.microsoft.com/office/powerpoint/2010/main" val="4064775541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0ECCB-9FBD-46BD-B007-58980D402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>
                <a:latin typeface="+mn-lt"/>
              </a:rPr>
              <a:t>Refined Mission</a:t>
            </a:r>
          </a:p>
        </p:txBody>
      </p:sp>
      <p:pic>
        <p:nvPicPr>
          <p:cNvPr descr="A boat in the water&#10;&#10;Description automatically generated with low confidence" id="5" name="Picture 4">
            <a:extLst>
              <a:ext uri="{FF2B5EF4-FFF2-40B4-BE49-F238E27FC236}">
                <a16:creationId xmlns:a16="http://schemas.microsoft.com/office/drawing/2014/main" id="{A420D56D-3A68-4248-A35A-47977B9BE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-1" r="-84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AdjustHandles="1" noChangeArrowheads="1" noChangeAspect="1" noChangeShapeType="1" noEditPoints="1" noGrp="1" noMove="1" noResize="1" noRo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B4027-9AC5-490E-9BF3-7DA0A4F75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382" y="2212051"/>
            <a:ext cx="4136945" cy="3657043"/>
          </a:xfrm>
        </p:spPr>
        <p:txBody>
          <a:bodyPr anchor="t" bIns="45720" lIns="0" rIns="0" rtlCol="0" tIns="45720" vert="horz">
            <a:noAutofit/>
          </a:bodyPr>
          <a:lstStyle/>
          <a:p>
            <a:pPr>
              <a:buFont charset="2" panose="05000000000000000000" pitchFamily="2" typeface="Wingdings"/>
              <a:buChar char="§"/>
            </a:pPr>
            <a:r>
              <a:rPr lang="en-US" sz="2800"/>
              <a:t>Travel remotely and autonomously</a:t>
            </a:r>
            <a:endParaRPr lang="en-US" sz="2800">
              <a:cs typeface="Calibri"/>
            </a:endParaRPr>
          </a:p>
          <a:p>
            <a:pPr>
              <a:buFont charset="2" panose="05000000000000000000" pitchFamily="2" typeface="Wingdings"/>
              <a:buChar char="§"/>
            </a:pPr>
            <a:r>
              <a:rPr lang="en-US" sz="2800"/>
              <a:t>Fulfill future capability gaps</a:t>
            </a:r>
            <a:endParaRPr lang="en-US" sz="2800">
              <a:cs typeface="Calibri"/>
            </a:endParaRPr>
          </a:p>
          <a:p>
            <a:pPr>
              <a:buFont charset="2" panose="05000000000000000000" pitchFamily="2" typeface="Wingdings"/>
              <a:buChar char="§"/>
            </a:pPr>
            <a:r>
              <a:rPr lang="en-US" sz="2800"/>
              <a:t>Demonstrate technology to fulfill Coast Guard missions</a:t>
            </a:r>
            <a:endParaRPr lang="en-US" sz="2800">
              <a:cs typeface="Calibri"/>
            </a:endParaRPr>
          </a:p>
          <a:p>
            <a:pPr>
              <a:buFont charset="2" panose="05000000000000000000" pitchFamily="2" typeface="Wingdings"/>
              <a:buChar char="§"/>
            </a:pPr>
            <a:r>
              <a:rPr lang="en-US" sz="2800"/>
              <a:t>Sense the environment and act accordingly</a:t>
            </a:r>
            <a:endParaRPr lang="en-US" sz="2800">
              <a:cs typeface="Calibri"/>
            </a:endParaRPr>
          </a:p>
          <a:p>
            <a:pPr>
              <a:buFont charset="2" panose="05000000000000000000" pitchFamily="2" typeface="Wingdings"/>
              <a:buChar char="§"/>
            </a:pPr>
            <a:endParaRPr lang="en-US">
              <a:cs typeface="Calibri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83124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40791F6-715D-481A-9C4A-3645AECFD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0ECCB-9FBD-46BD-B007-58980D4025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3304" y="635431"/>
            <a:ext cx="6574972" cy="1450757"/>
          </a:xfrm>
        </p:spPr>
        <p:txBody>
          <a:bodyPr>
            <a:normAutofit/>
          </a:bodyPr>
          <a:lstStyle/>
          <a:p>
            <a:r>
              <a:rPr lang="en-US">
                <a:latin typeface="+mn-lt"/>
              </a:rPr>
              <a:t>Competition Requirements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0F83A4-FAC4-4867-95A5-BBFD280C7B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74770" y="2086188"/>
            <a:ext cx="608976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B4027-9AC5-490E-9BF3-7DA0A4F75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3303" y="2086188"/>
            <a:ext cx="6574973" cy="3670180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endParaRPr lang="en-US" sz="2800">
              <a:cs typeface="Calibri" panose="020F0502020204030204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800">
                <a:cs typeface="Calibri" panose="020F0502020204030204"/>
              </a:rPr>
              <a:t>Autonomous driving capabilities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>
                <a:cs typeface="Calibri" panose="020F0502020204030204"/>
              </a:rPr>
              <a:t>Emergency cutoff/takeover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>
                <a:cs typeface="Calibri" panose="020F0502020204030204"/>
              </a:rPr>
              <a:t>UAV landing capabilities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800"/>
              <a:t>Obstacle identification and avoidance </a:t>
            </a:r>
            <a:endParaRPr lang="en-US" sz="2800">
              <a:cs typeface="Calibri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800">
              <a:cs typeface="Calibri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ADA4CA0-9A57-4FBE-A9E5-24DFC23C3F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1CBAFA-D7E0-40A7-BB94-2C05304B4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9BC5C7-C39C-4495-8928-F982B246B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65" y="480547"/>
            <a:ext cx="4556020" cy="539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552773"/>
      </p:ext>
    </p:extLst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3AFFC9-BC14-407A-A6AF-36B655B88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/>
              <a:t>Updated Requirements</a:t>
            </a:r>
          </a:p>
        </p:txBody>
      </p:sp>
      <p:pic>
        <p:nvPicPr>
          <p:cNvPr descr="A picture containing wall, indoor, floor&#10;&#10;Description automatically generated" id="13" name="Picture 12">
            <a:extLst>
              <a:ext uri="{FF2B5EF4-FFF2-40B4-BE49-F238E27FC236}">
                <a16:creationId xmlns:a16="http://schemas.microsoft.com/office/drawing/2014/main" id="{47A51F0A-6371-4F2A-BB9C-2B5E46980A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" r="3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AdjustHandles="1" noChangeArrowheads="1" noChangeAspect="1" noChangeShapeType="1" noEditPoints="1" noGrp="1" noMove="1" noResize="1" noRo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DB749F-AD52-410A-B14D-A42D15D879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73393481"/>
              </p:ext>
            </p:extLst>
          </p:nvPr>
        </p:nvGraphicFramePr>
        <p:xfrm>
          <a:off x="7859485" y="2198914"/>
          <a:ext cx="3690257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cs="rId7" r:dm="rId4" r:lo="rId5" r:qs="rId6"/>
          </a:graphicData>
        </a:graphic>
      </p:graphicFrame>
    </p:spTree>
    <p:extLst>
      <p:ext uri="{BB962C8B-B14F-4D97-AF65-F5344CB8AC3E}">
        <p14:creationId xmlns:p14="http://schemas.microsoft.com/office/powerpoint/2010/main" val="3931188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D68AB-3370-4886-811E-90E293CA4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GitHub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E2A8B1F-A823-4E0C-9098-38AEB94A9F3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837041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40471017"/>
      </p:ext>
    </p:extLst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28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3C0F27-0A32-4CF6-8FF9-C3E4CBED23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85" y="634946"/>
            <a:ext cx="3690257" cy="1450757"/>
          </a:xfrm>
        </p:spPr>
        <p:txBody>
          <a:bodyPr>
            <a:normAutofit/>
          </a:bodyPr>
          <a:lstStyle/>
          <a:p>
            <a:r>
              <a:rPr lang="en-US" sz="3400"/>
              <a:t>Current Progress and Tested Features</a:t>
            </a:r>
          </a:p>
        </p:txBody>
      </p:sp>
      <p:pic>
        <p:nvPicPr>
          <p:cNvPr descr="A picture containing engine&#10;&#10;Description automatically generated" id="10" name="Picture 9">
            <a:extLst>
              <a:ext uri="{FF2B5EF4-FFF2-40B4-BE49-F238E27FC236}">
                <a16:creationId xmlns:a16="http://schemas.microsoft.com/office/drawing/2014/main" id="{791FFAAD-C18E-44CD-A57E-85EE5EEAF3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" r="4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43" name="Straight Connector 30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AdjustHandles="1" noChangeArrowheads="1" noChangeAspect="1" noChangeShapeType="1" noEditPoints="1" noGrp="1" noMove="1" noResize="1" noRot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2143" y="2085703"/>
            <a:ext cx="35661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32">
            <a:extLst>
              <a:ext uri="{FF2B5EF4-FFF2-40B4-BE49-F238E27FC236}">
                <a16:creationId xmlns:a16="http://schemas.microsoft.com/office/drawing/2014/main" id="{7D417315-0A35-4882-ABD2-ABE3C89E5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5" name="Rectangle 34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CA08CE0-9AEE-4EE8-AC72-6B787C1B4C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951534"/>
              </p:ext>
            </p:extLst>
          </p:nvPr>
        </p:nvGraphicFramePr>
        <p:xfrm>
          <a:off x="7859485" y="2198914"/>
          <a:ext cx="3690257" cy="3670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cs="rId7" r:dm="rId4" r:lo="rId5" r:qs="rId6"/>
          </a:graphicData>
        </a:graphic>
      </p:graphicFrame>
    </p:spTree>
    <p:extLst>
      <p:ext uri="{BB962C8B-B14F-4D97-AF65-F5344CB8AC3E}">
        <p14:creationId xmlns:p14="http://schemas.microsoft.com/office/powerpoint/2010/main" val="113836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D829E218-74FB-4455-98BE-F2C5BA897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8D75FD-D4F9-4D11-B70D-82EFCB4CFA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D38589C0-4606-4156-BEC9-696F08B09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rgbClr val="333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3F917-6AD9-4267-8242-0AE89A992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0080"/>
            <a:ext cx="3472979" cy="2926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GPS Navigation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78668EE-3D16-4B1B-8CFE-482C22669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rgbClr val="ECA2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Content Placeholder 12" descr="A picture containing text&#10;&#10;Description automatically generated">
            <a:extLst>
              <a:ext uri="{FF2B5EF4-FFF2-40B4-BE49-F238E27FC236}">
                <a16:creationId xmlns:a16="http://schemas.microsoft.com/office/drawing/2014/main" id="{534EF810-21CB-4E55-87E3-C5684EC49B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" t="1087" r="17506" b="2506"/>
          <a:stretch/>
        </p:blipFill>
        <p:spPr>
          <a:xfrm>
            <a:off x="4616755" y="1"/>
            <a:ext cx="7708928" cy="6857999"/>
          </a:xfrm>
        </p:spPr>
      </p:pic>
    </p:spTree>
    <p:extLst>
      <p:ext uri="{BB962C8B-B14F-4D97-AF65-F5344CB8AC3E}">
        <p14:creationId xmlns:p14="http://schemas.microsoft.com/office/powerpoint/2010/main" val="672734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A441-7133-4855-93F5-BC0EC7CD7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Performance Action Items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F0172EC-717A-46DB-946B-DF26424CB3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3845626"/>
              </p:ext>
            </p:extLst>
          </p:nvPr>
        </p:nvGraphicFramePr>
        <p:xfrm>
          <a:off x="1096963" y="2098514"/>
          <a:ext cx="10058399" cy="3755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01DC075-469C-40C2-BDAC-EF58891C666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9" r="-3" b="-691"/>
          <a:stretch/>
        </p:blipFill>
        <p:spPr>
          <a:xfrm>
            <a:off x="1096963" y="3168976"/>
            <a:ext cx="4715258" cy="3180371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0BB81D30-DC8C-409D-9A88-F076A182D87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85793" y="3266939"/>
            <a:ext cx="709448" cy="709448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80692D8F-41C8-4E0B-A05D-ABE04836FD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85793" y="4069635"/>
            <a:ext cx="709448" cy="70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58783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71EF89EA31D74B98B21A0A4F048BDA" ma:contentTypeVersion="13" ma:contentTypeDescription="Create a new document." ma:contentTypeScope="" ma:versionID="6e6596acd7b221e8c3bbf39bd26974a3">
  <xsd:schema xmlns:xsd="http://www.w3.org/2001/XMLSchema" xmlns:xs="http://www.w3.org/2001/XMLSchema" xmlns:p="http://schemas.microsoft.com/office/2006/metadata/properties" xmlns:ns2="e03e1178-8b40-4663-8ad4-a75a24a2ad5b" xmlns:ns3="4df68093-3d3c-4b79-bdcb-be049264d973" targetNamespace="http://schemas.microsoft.com/office/2006/metadata/properties" ma:root="true" ma:fieldsID="97422592d28f1cc5f52f36cc5c6873a5" ns2:_="" ns3:_="">
    <xsd:import namespace="e03e1178-8b40-4663-8ad4-a75a24a2ad5b"/>
    <xsd:import namespace="4df68093-3d3c-4b79-bdcb-be049264d9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3e1178-8b40-4663-8ad4-a75a24a2ad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f68093-3d3c-4b79-bdcb-be049264d97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4df68093-3d3c-4b79-bdcb-be049264d973">
      <UserInfo>
        <DisplayName>Ledzian, Patrick W. LT (EDU)</DisplayName>
        <AccountId>53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C330F1EC-17E1-44A0-9DF7-884FDFEC7D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98E764-813A-4D8F-A9C8-E1C558C0B967}">
  <ds:schemaRefs>
    <ds:schemaRef ds:uri="4df68093-3d3c-4b79-bdcb-be049264d973"/>
    <ds:schemaRef ds:uri="e03e1178-8b40-4663-8ad4-a75a24a2ad5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6A7A46B-2D42-4F85-94B6-A27B8C5E54B3}">
  <ds:schemaRefs>
    <ds:schemaRef ds:uri="4df68093-3d3c-4b79-bdcb-be049264d973"/>
    <ds:schemaRef ds:uri="e03e1178-8b40-4663-8ad4-a75a24a2ad5b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21</Slides>
  <Notes>21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Retrospect</vt:lpstr>
      <vt:lpstr>Autonomous Surface Vessel Spring 2022 1st Status Presentation </vt:lpstr>
      <vt:lpstr>From Last Presentation</vt:lpstr>
      <vt:lpstr>Refined Mission</vt:lpstr>
      <vt:lpstr>Competition Requirements</vt:lpstr>
      <vt:lpstr>Updated Requirements</vt:lpstr>
      <vt:lpstr>GitHub</vt:lpstr>
      <vt:lpstr>Current Progress and Tested Features</vt:lpstr>
      <vt:lpstr>GPS Navigation</vt:lpstr>
      <vt:lpstr>Performance Action Items</vt:lpstr>
      <vt:lpstr>Finalized System Design</vt:lpstr>
      <vt:lpstr>Future Capabilities</vt:lpstr>
      <vt:lpstr>ASV Stability Calculations</vt:lpstr>
      <vt:lpstr>Updated Model View of ASV </vt:lpstr>
      <vt:lpstr>PowerPoint Presentation</vt:lpstr>
      <vt:lpstr>System Start-up State Demo</vt:lpstr>
      <vt:lpstr>PowerPoint Presentation</vt:lpstr>
      <vt:lpstr>Wireless Communications</vt:lpstr>
      <vt:lpstr>Future Testing Progression</vt:lpstr>
      <vt:lpstr>Testing Safety and Risks</vt:lpstr>
      <vt:lpstr>Future Goals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Patrick Raymond</dc:creator>
  <cp:revision>1</cp:revision>
  <dcterms:created xsi:type="dcterms:W3CDTF">2021-11-02T12:26:46Z</dcterms:created>
  <dcterms:modified xsi:type="dcterms:W3CDTF">2022-02-17T02:23:56Z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name="ContentTypeId" pid="2">
    <vt:lpwstr>0x010100A171EF89EA31D74B98B21A0A4F048BDA</vt:lpwstr>
  </property>
  <property fmtid="{D5CDD505-2E9C-101B-9397-08002B2CF9AE}" name="NXPowerLiteLastOptimized" pid="3">
    <vt:lpwstr>14702908</vt:lpwstr>
  </property>
  <property fmtid="{D5CDD505-2E9C-101B-9397-08002B2CF9AE}" name="NXPowerLiteSettings" pid="4">
    <vt:lpwstr>F7000400038000</vt:lpwstr>
  </property>
  <property fmtid="{D5CDD505-2E9C-101B-9397-08002B2CF9AE}" name="NXPowerLiteVersion" pid="5">
    <vt:lpwstr>S9.1.2</vt:lpwstr>
  </property>
</Properties>
</file>